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57" r:id="rId5"/>
    <p:sldId id="258" r:id="rId6"/>
    <p:sldId id="260" r:id="rId7"/>
    <p:sldId id="262" r:id="rId8"/>
    <p:sldId id="271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5799-9A3D-4F7A-A0C2-9BE11CA17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922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/>
              <a:t>СКОЛЬКО?</a:t>
            </a:r>
            <a:br>
              <a:rPr lang="ru-RU" sz="4000" i="1" smtClean="0"/>
            </a:br>
            <a:r>
              <a:rPr lang="ru-RU" sz="4000" i="1" smtClean="0"/>
              <a:t>Покажи нужную цифру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49688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555875" y="2924175"/>
            <a:ext cx="6080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3</a:t>
            </a:r>
          </a:p>
        </p:txBody>
      </p:sp>
      <p:sp>
        <p:nvSpPr>
          <p:cNvPr id="410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93" name="Picture 21" descr="3ST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</p:spPr>
      </p:pic>
      <p:pic>
        <p:nvPicPr>
          <p:cNvPr id="11267" name="Picture 3" descr="Animals-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150" y="2636838"/>
            <a:ext cx="2324100" cy="3097212"/>
          </a:xfrm>
          <a:prstGeom prst="rect">
            <a:avLst/>
          </a:prstGeom>
          <a:noFill/>
        </p:spPr>
      </p:pic>
      <p:sp>
        <p:nvSpPr>
          <p:cNvPr id="11268" name="Freeform 4"/>
          <p:cNvSpPr>
            <a:spLocks/>
          </p:cNvSpPr>
          <p:nvPr/>
        </p:nvSpPr>
        <p:spPr bwMode="auto">
          <a:xfrm flipH="1">
            <a:off x="7523163" y="5241925"/>
            <a:ext cx="1620837" cy="987425"/>
          </a:xfrm>
          <a:custGeom>
            <a:avLst/>
            <a:gdLst/>
            <a:ahLst/>
            <a:cxnLst>
              <a:cxn ang="0">
                <a:pos x="916" y="235"/>
              </a:cxn>
              <a:cxn ang="0">
                <a:pos x="902" y="228"/>
              </a:cxn>
              <a:cxn ang="0">
                <a:pos x="878" y="216"/>
              </a:cxn>
              <a:cxn ang="0">
                <a:pos x="846" y="205"/>
              </a:cxn>
              <a:cxn ang="0">
                <a:pos x="813" y="199"/>
              </a:cxn>
              <a:cxn ang="0">
                <a:pos x="779" y="200"/>
              </a:cxn>
              <a:cxn ang="0">
                <a:pos x="749" y="213"/>
              </a:cxn>
              <a:cxn ang="0">
                <a:pos x="729" y="243"/>
              </a:cxn>
              <a:cxn ang="0">
                <a:pos x="716" y="261"/>
              </a:cxn>
              <a:cxn ang="0">
                <a:pos x="570" y="162"/>
              </a:cxn>
              <a:cxn ang="0">
                <a:pos x="406" y="40"/>
              </a:cxn>
              <a:cxn ang="0">
                <a:pos x="355" y="104"/>
              </a:cxn>
              <a:cxn ang="0">
                <a:pos x="337" y="72"/>
              </a:cxn>
              <a:cxn ang="0">
                <a:pos x="307" y="38"/>
              </a:cxn>
              <a:cxn ang="0">
                <a:pos x="265" y="14"/>
              </a:cxn>
              <a:cxn ang="0">
                <a:pos x="235" y="6"/>
              </a:cxn>
              <a:cxn ang="0">
                <a:pos x="218" y="3"/>
              </a:cxn>
              <a:cxn ang="0">
                <a:pos x="189" y="0"/>
              </a:cxn>
              <a:cxn ang="0">
                <a:pos x="153" y="1"/>
              </a:cxn>
              <a:cxn ang="0">
                <a:pos x="117" y="9"/>
              </a:cxn>
              <a:cxn ang="0">
                <a:pos x="85" y="29"/>
              </a:cxn>
              <a:cxn ang="0">
                <a:pos x="66" y="65"/>
              </a:cxn>
              <a:cxn ang="0">
                <a:pos x="62" y="119"/>
              </a:cxn>
              <a:cxn ang="0">
                <a:pos x="62" y="161"/>
              </a:cxn>
              <a:cxn ang="0">
                <a:pos x="29" y="197"/>
              </a:cxn>
              <a:cxn ang="0">
                <a:pos x="1" y="261"/>
              </a:cxn>
              <a:cxn ang="0">
                <a:pos x="13" y="342"/>
              </a:cxn>
              <a:cxn ang="0">
                <a:pos x="47" y="386"/>
              </a:cxn>
              <a:cxn ang="0">
                <a:pos x="59" y="396"/>
              </a:cxn>
              <a:cxn ang="0">
                <a:pos x="83" y="409"/>
              </a:cxn>
              <a:cxn ang="0">
                <a:pos x="114" y="421"/>
              </a:cxn>
              <a:cxn ang="0">
                <a:pos x="149" y="428"/>
              </a:cxn>
              <a:cxn ang="0">
                <a:pos x="185" y="423"/>
              </a:cxn>
              <a:cxn ang="0">
                <a:pos x="221" y="403"/>
              </a:cxn>
              <a:cxn ang="0">
                <a:pos x="253" y="361"/>
              </a:cxn>
              <a:cxn ang="0">
                <a:pos x="698" y="504"/>
              </a:cxn>
              <a:cxn ang="0">
                <a:pos x="699" y="524"/>
              </a:cxn>
              <a:cxn ang="0">
                <a:pos x="711" y="568"/>
              </a:cxn>
              <a:cxn ang="0">
                <a:pos x="752" y="609"/>
              </a:cxn>
              <a:cxn ang="0">
                <a:pos x="834" y="622"/>
              </a:cxn>
              <a:cxn ang="0">
                <a:pos x="843" y="622"/>
              </a:cxn>
              <a:cxn ang="0">
                <a:pos x="865" y="620"/>
              </a:cxn>
              <a:cxn ang="0">
                <a:pos x="895" y="614"/>
              </a:cxn>
              <a:cxn ang="0">
                <a:pos x="927" y="602"/>
              </a:cxn>
              <a:cxn ang="0">
                <a:pos x="956" y="584"/>
              </a:cxn>
              <a:cxn ang="0">
                <a:pos x="976" y="555"/>
              </a:cxn>
              <a:cxn ang="0">
                <a:pos x="980" y="514"/>
              </a:cxn>
              <a:cxn ang="0">
                <a:pos x="964" y="461"/>
              </a:cxn>
              <a:cxn ang="0">
                <a:pos x="970" y="454"/>
              </a:cxn>
              <a:cxn ang="0">
                <a:pos x="984" y="434"/>
              </a:cxn>
              <a:cxn ang="0">
                <a:pos x="1002" y="405"/>
              </a:cxn>
              <a:cxn ang="0">
                <a:pos x="1016" y="370"/>
              </a:cxn>
              <a:cxn ang="0">
                <a:pos x="1021" y="333"/>
              </a:cxn>
              <a:cxn ang="0">
                <a:pos x="1010" y="296"/>
              </a:cxn>
              <a:cxn ang="0">
                <a:pos x="978" y="263"/>
              </a:cxn>
              <a:cxn ang="0">
                <a:pos x="918" y="237"/>
              </a:cxn>
            </a:cxnLst>
            <a:rect l="0" t="0" r="r" b="b"/>
            <a:pathLst>
              <a:path w="1021" h="622">
                <a:moveTo>
                  <a:pt x="918" y="237"/>
                </a:moveTo>
                <a:lnTo>
                  <a:pt x="916" y="235"/>
                </a:lnTo>
                <a:lnTo>
                  <a:pt x="910" y="232"/>
                </a:lnTo>
                <a:lnTo>
                  <a:pt x="902" y="228"/>
                </a:lnTo>
                <a:lnTo>
                  <a:pt x="891" y="222"/>
                </a:lnTo>
                <a:lnTo>
                  <a:pt x="878" y="216"/>
                </a:lnTo>
                <a:lnTo>
                  <a:pt x="862" y="210"/>
                </a:lnTo>
                <a:lnTo>
                  <a:pt x="846" y="205"/>
                </a:lnTo>
                <a:lnTo>
                  <a:pt x="829" y="201"/>
                </a:lnTo>
                <a:lnTo>
                  <a:pt x="813" y="199"/>
                </a:lnTo>
                <a:lnTo>
                  <a:pt x="795" y="197"/>
                </a:lnTo>
                <a:lnTo>
                  <a:pt x="779" y="200"/>
                </a:lnTo>
                <a:lnTo>
                  <a:pt x="764" y="204"/>
                </a:lnTo>
                <a:lnTo>
                  <a:pt x="749" y="213"/>
                </a:lnTo>
                <a:lnTo>
                  <a:pt x="739" y="226"/>
                </a:lnTo>
                <a:lnTo>
                  <a:pt x="729" y="243"/>
                </a:lnTo>
                <a:lnTo>
                  <a:pt x="723" y="265"/>
                </a:lnTo>
                <a:lnTo>
                  <a:pt x="716" y="261"/>
                </a:lnTo>
                <a:lnTo>
                  <a:pt x="739" y="114"/>
                </a:lnTo>
                <a:lnTo>
                  <a:pt x="570" y="162"/>
                </a:lnTo>
                <a:lnTo>
                  <a:pt x="513" y="143"/>
                </a:lnTo>
                <a:lnTo>
                  <a:pt x="406" y="40"/>
                </a:lnTo>
                <a:lnTo>
                  <a:pt x="362" y="118"/>
                </a:lnTo>
                <a:lnTo>
                  <a:pt x="355" y="104"/>
                </a:lnTo>
                <a:lnTo>
                  <a:pt x="347" y="88"/>
                </a:lnTo>
                <a:lnTo>
                  <a:pt x="337" y="72"/>
                </a:lnTo>
                <a:lnTo>
                  <a:pt x="322" y="54"/>
                </a:lnTo>
                <a:lnTo>
                  <a:pt x="307" y="38"/>
                </a:lnTo>
                <a:lnTo>
                  <a:pt x="288" y="25"/>
                </a:lnTo>
                <a:lnTo>
                  <a:pt x="265" y="14"/>
                </a:lnTo>
                <a:lnTo>
                  <a:pt x="238" y="7"/>
                </a:lnTo>
                <a:lnTo>
                  <a:pt x="235" y="6"/>
                </a:lnTo>
                <a:lnTo>
                  <a:pt x="228" y="5"/>
                </a:lnTo>
                <a:lnTo>
                  <a:pt x="218" y="3"/>
                </a:lnTo>
                <a:lnTo>
                  <a:pt x="204" y="1"/>
                </a:lnTo>
                <a:lnTo>
                  <a:pt x="189" y="0"/>
                </a:lnTo>
                <a:lnTo>
                  <a:pt x="171" y="0"/>
                </a:lnTo>
                <a:lnTo>
                  <a:pt x="153" y="1"/>
                </a:lnTo>
                <a:lnTo>
                  <a:pt x="134" y="3"/>
                </a:lnTo>
                <a:lnTo>
                  <a:pt x="117" y="9"/>
                </a:lnTo>
                <a:lnTo>
                  <a:pt x="101" y="17"/>
                </a:lnTo>
                <a:lnTo>
                  <a:pt x="85" y="29"/>
                </a:lnTo>
                <a:lnTo>
                  <a:pt x="74" y="44"/>
                </a:lnTo>
                <a:lnTo>
                  <a:pt x="66" y="65"/>
                </a:lnTo>
                <a:lnTo>
                  <a:pt x="60" y="89"/>
                </a:lnTo>
                <a:lnTo>
                  <a:pt x="62" y="119"/>
                </a:lnTo>
                <a:lnTo>
                  <a:pt x="67" y="155"/>
                </a:lnTo>
                <a:lnTo>
                  <a:pt x="62" y="161"/>
                </a:lnTo>
                <a:lnTo>
                  <a:pt x="47" y="175"/>
                </a:lnTo>
                <a:lnTo>
                  <a:pt x="29" y="197"/>
                </a:lnTo>
                <a:lnTo>
                  <a:pt x="13" y="227"/>
                </a:lnTo>
                <a:lnTo>
                  <a:pt x="1" y="261"/>
                </a:lnTo>
                <a:lnTo>
                  <a:pt x="0" y="301"/>
                </a:lnTo>
                <a:lnTo>
                  <a:pt x="13" y="342"/>
                </a:lnTo>
                <a:lnTo>
                  <a:pt x="45" y="385"/>
                </a:lnTo>
                <a:lnTo>
                  <a:pt x="47" y="386"/>
                </a:lnTo>
                <a:lnTo>
                  <a:pt x="52" y="391"/>
                </a:lnTo>
                <a:lnTo>
                  <a:pt x="59" y="396"/>
                </a:lnTo>
                <a:lnTo>
                  <a:pt x="70" y="403"/>
                </a:lnTo>
                <a:lnTo>
                  <a:pt x="83" y="409"/>
                </a:lnTo>
                <a:lnTo>
                  <a:pt x="97" y="416"/>
                </a:lnTo>
                <a:lnTo>
                  <a:pt x="114" y="421"/>
                </a:lnTo>
                <a:lnTo>
                  <a:pt x="130" y="425"/>
                </a:lnTo>
                <a:lnTo>
                  <a:pt x="149" y="428"/>
                </a:lnTo>
                <a:lnTo>
                  <a:pt x="167" y="428"/>
                </a:lnTo>
                <a:lnTo>
                  <a:pt x="185" y="423"/>
                </a:lnTo>
                <a:lnTo>
                  <a:pt x="204" y="416"/>
                </a:lnTo>
                <a:lnTo>
                  <a:pt x="221" y="403"/>
                </a:lnTo>
                <a:lnTo>
                  <a:pt x="238" y="385"/>
                </a:lnTo>
                <a:lnTo>
                  <a:pt x="253" y="361"/>
                </a:lnTo>
                <a:lnTo>
                  <a:pt x="267" y="331"/>
                </a:lnTo>
                <a:lnTo>
                  <a:pt x="698" y="504"/>
                </a:lnTo>
                <a:lnTo>
                  <a:pt x="698" y="509"/>
                </a:lnTo>
                <a:lnTo>
                  <a:pt x="699" y="524"/>
                </a:lnTo>
                <a:lnTo>
                  <a:pt x="703" y="545"/>
                </a:lnTo>
                <a:lnTo>
                  <a:pt x="711" y="568"/>
                </a:lnTo>
                <a:lnTo>
                  <a:pt x="728" y="590"/>
                </a:lnTo>
                <a:lnTo>
                  <a:pt x="752" y="609"/>
                </a:lnTo>
                <a:lnTo>
                  <a:pt x="786" y="621"/>
                </a:lnTo>
                <a:lnTo>
                  <a:pt x="834" y="622"/>
                </a:lnTo>
                <a:lnTo>
                  <a:pt x="836" y="622"/>
                </a:lnTo>
                <a:lnTo>
                  <a:pt x="843" y="622"/>
                </a:lnTo>
                <a:lnTo>
                  <a:pt x="853" y="621"/>
                </a:lnTo>
                <a:lnTo>
                  <a:pt x="865" y="620"/>
                </a:lnTo>
                <a:lnTo>
                  <a:pt x="879" y="618"/>
                </a:lnTo>
                <a:lnTo>
                  <a:pt x="895" y="614"/>
                </a:lnTo>
                <a:lnTo>
                  <a:pt x="911" y="609"/>
                </a:lnTo>
                <a:lnTo>
                  <a:pt x="927" y="602"/>
                </a:lnTo>
                <a:lnTo>
                  <a:pt x="942" y="594"/>
                </a:lnTo>
                <a:lnTo>
                  <a:pt x="956" y="584"/>
                </a:lnTo>
                <a:lnTo>
                  <a:pt x="967" y="571"/>
                </a:lnTo>
                <a:lnTo>
                  <a:pt x="976" y="555"/>
                </a:lnTo>
                <a:lnTo>
                  <a:pt x="980" y="536"/>
                </a:lnTo>
                <a:lnTo>
                  <a:pt x="980" y="514"/>
                </a:lnTo>
                <a:lnTo>
                  <a:pt x="974" y="489"/>
                </a:lnTo>
                <a:lnTo>
                  <a:pt x="964" y="461"/>
                </a:lnTo>
                <a:lnTo>
                  <a:pt x="966" y="459"/>
                </a:lnTo>
                <a:lnTo>
                  <a:pt x="970" y="454"/>
                </a:lnTo>
                <a:lnTo>
                  <a:pt x="977" y="445"/>
                </a:lnTo>
                <a:lnTo>
                  <a:pt x="984" y="434"/>
                </a:lnTo>
                <a:lnTo>
                  <a:pt x="994" y="421"/>
                </a:lnTo>
                <a:lnTo>
                  <a:pt x="1002" y="405"/>
                </a:lnTo>
                <a:lnTo>
                  <a:pt x="1010" y="389"/>
                </a:lnTo>
                <a:lnTo>
                  <a:pt x="1016" y="370"/>
                </a:lnTo>
                <a:lnTo>
                  <a:pt x="1020" y="352"/>
                </a:lnTo>
                <a:lnTo>
                  <a:pt x="1021" y="333"/>
                </a:lnTo>
                <a:lnTo>
                  <a:pt x="1018" y="315"/>
                </a:lnTo>
                <a:lnTo>
                  <a:pt x="1010" y="296"/>
                </a:lnTo>
                <a:lnTo>
                  <a:pt x="997" y="279"/>
                </a:lnTo>
                <a:lnTo>
                  <a:pt x="978" y="263"/>
                </a:lnTo>
                <a:lnTo>
                  <a:pt x="952" y="248"/>
                </a:lnTo>
                <a:lnTo>
                  <a:pt x="918" y="237"/>
                </a:lnTo>
                <a:close/>
              </a:path>
            </a:pathLst>
          </a:custGeom>
          <a:solidFill>
            <a:srgbClr val="75B5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 flipH="1">
            <a:off x="8532813" y="4221163"/>
            <a:ext cx="123825" cy="4286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8" y="27"/>
              </a:cxn>
              <a:cxn ang="0">
                <a:pos x="0" y="19"/>
              </a:cxn>
              <a:cxn ang="0">
                <a:pos x="10" y="0"/>
              </a:cxn>
            </a:cxnLst>
            <a:rect l="0" t="0" r="r" b="b"/>
            <a:pathLst>
              <a:path w="78" h="27">
                <a:moveTo>
                  <a:pt x="10" y="0"/>
                </a:moveTo>
                <a:lnTo>
                  <a:pt x="78" y="27"/>
                </a:lnTo>
                <a:lnTo>
                  <a:pt x="0" y="19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26338" y="5373688"/>
            <a:ext cx="1617662" cy="989012"/>
            <a:chOff x="4698" y="3294"/>
            <a:chExt cx="1019" cy="623"/>
          </a:xfrm>
        </p:grpSpPr>
        <p:sp>
          <p:nvSpPr>
            <p:cNvPr id="11271" name="Freeform 7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78" name="Picture 14" descr="Animals-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9750" y="2492375"/>
            <a:ext cx="2324100" cy="3097213"/>
          </a:xfrm>
          <a:prstGeom prst="rect">
            <a:avLst/>
          </a:prstGeom>
          <a:noFill/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496300" y="6305550"/>
            <a:ext cx="75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45</a:t>
            </a:r>
          </a:p>
        </p:txBody>
      </p:sp>
      <p:pic>
        <p:nvPicPr>
          <p:cNvPr id="11280" name="Picture 16" descr="WB0129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7485">
            <a:off x="-431800" y="981075"/>
            <a:ext cx="863600" cy="863600"/>
          </a:xfrm>
          <a:prstGeom prst="rect">
            <a:avLst/>
          </a:prstGeom>
          <a:noFill/>
        </p:spPr>
      </p:pic>
      <p:pic>
        <p:nvPicPr>
          <p:cNvPr id="11281" name="Picture 17" descr="WB0129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35713">
            <a:off x="395288" y="6043613"/>
            <a:ext cx="814387" cy="814387"/>
          </a:xfrm>
          <a:prstGeom prst="rect">
            <a:avLst/>
          </a:prstGeom>
          <a:noFill/>
        </p:spPr>
      </p:pic>
      <p:pic>
        <p:nvPicPr>
          <p:cNvPr id="11282" name="Picture 18" descr="WB01219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84841">
            <a:off x="6877050" y="620713"/>
            <a:ext cx="936625" cy="936625"/>
          </a:xfrm>
          <a:prstGeom prst="rect">
            <a:avLst/>
          </a:prstGeom>
          <a:noFill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 rot="-2291390">
            <a:off x="6948488" y="5373688"/>
            <a:ext cx="1617662" cy="989012"/>
            <a:chOff x="4698" y="3294"/>
            <a:chExt cx="1019" cy="623"/>
          </a:xfrm>
        </p:grpSpPr>
        <p:sp>
          <p:nvSpPr>
            <p:cNvPr id="11284" name="Freeform 20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95963" y="5868988"/>
            <a:ext cx="1617662" cy="989012"/>
            <a:chOff x="4698" y="3294"/>
            <a:chExt cx="1019" cy="623"/>
          </a:xfrm>
        </p:grpSpPr>
        <p:sp>
          <p:nvSpPr>
            <p:cNvPr id="11292" name="Freeform 28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rot="2359856">
            <a:off x="5580063" y="5229225"/>
            <a:ext cx="1617662" cy="989013"/>
            <a:chOff x="4698" y="3294"/>
            <a:chExt cx="1019" cy="623"/>
          </a:xfrm>
        </p:grpSpPr>
        <p:sp>
          <p:nvSpPr>
            <p:cNvPr id="11300" name="Freeform 36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Freeform 40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41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Freeform 42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500563" y="4724400"/>
            <a:ext cx="2089150" cy="1204913"/>
            <a:chOff x="4698" y="3294"/>
            <a:chExt cx="1019" cy="623"/>
          </a:xfrm>
        </p:grpSpPr>
        <p:sp>
          <p:nvSpPr>
            <p:cNvPr id="11308" name="Freeform 44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Freeform 49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4" name="Freeform 50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 rot="1852338">
            <a:off x="3924300" y="5437188"/>
            <a:ext cx="1617663" cy="1420812"/>
            <a:chOff x="4698" y="3294"/>
            <a:chExt cx="1019" cy="623"/>
          </a:xfrm>
        </p:grpSpPr>
        <p:sp>
          <p:nvSpPr>
            <p:cNvPr id="11316" name="Freeform 52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Freeform 54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Freeform 57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Freeform 58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323" name="Picture 59" descr="WB0129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134582">
            <a:off x="3851275" y="6043613"/>
            <a:ext cx="814388" cy="814387"/>
          </a:xfrm>
          <a:prstGeom prst="rect">
            <a:avLst/>
          </a:prstGeom>
          <a:noFill/>
        </p:spPr>
      </p:pic>
      <p:sp>
        <p:nvSpPr>
          <p:cNvPr id="11324" name="AutoShape 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1042988" cy="576263"/>
          </a:xfrm>
          <a:prstGeom prst="actionButtonForwardNex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156325" y="4724400"/>
            <a:ext cx="1617663" cy="989013"/>
            <a:chOff x="4698" y="3294"/>
            <a:chExt cx="1019" cy="623"/>
          </a:xfrm>
        </p:grpSpPr>
        <p:sp>
          <p:nvSpPr>
            <p:cNvPr id="11326" name="Freeform 62"/>
            <p:cNvSpPr>
              <a:spLocks/>
            </p:cNvSpPr>
            <p:nvPr/>
          </p:nvSpPr>
          <p:spPr bwMode="auto">
            <a:xfrm flipH="1">
              <a:off x="4698" y="3294"/>
              <a:ext cx="1019" cy="623"/>
            </a:xfrm>
            <a:custGeom>
              <a:avLst/>
              <a:gdLst/>
              <a:ahLst/>
              <a:cxnLst>
                <a:cxn ang="0">
                  <a:pos x="367" y="134"/>
                </a:cxn>
                <a:cxn ang="0">
                  <a:pos x="354" y="102"/>
                </a:cxn>
                <a:cxn ang="0">
                  <a:pos x="324" y="57"/>
                </a:cxn>
                <a:cxn ang="0">
                  <a:pos x="272" y="19"/>
                </a:cxn>
                <a:cxn ang="0">
                  <a:pos x="235" y="7"/>
                </a:cxn>
                <a:cxn ang="0">
                  <a:pos x="217" y="4"/>
                </a:cxn>
                <a:cxn ang="0">
                  <a:pos x="188" y="0"/>
                </a:cxn>
                <a:cxn ang="0">
                  <a:pos x="153" y="1"/>
                </a:cxn>
                <a:cxn ang="0">
                  <a:pos x="117" y="10"/>
                </a:cxn>
                <a:cxn ang="0">
                  <a:pos x="86" y="31"/>
                </a:cxn>
                <a:cxn ang="0">
                  <a:pos x="65" y="65"/>
                </a:cxn>
                <a:cxn ang="0">
                  <a:pos x="62" y="121"/>
                </a:cxn>
                <a:cxn ang="0">
                  <a:pos x="62" y="162"/>
                </a:cxn>
                <a:cxn ang="0">
                  <a:pos x="29" y="199"/>
                </a:cxn>
                <a:cxn ang="0">
                  <a:pos x="1" y="263"/>
                </a:cxn>
                <a:cxn ang="0">
                  <a:pos x="13" y="343"/>
                </a:cxn>
                <a:cxn ang="0">
                  <a:pos x="48" y="388"/>
                </a:cxn>
                <a:cxn ang="0">
                  <a:pos x="60" y="398"/>
                </a:cxn>
                <a:cxn ang="0">
                  <a:pos x="83" y="411"/>
                </a:cxn>
                <a:cxn ang="0">
                  <a:pos x="113" y="423"/>
                </a:cxn>
                <a:cxn ang="0">
                  <a:pos x="148" y="429"/>
                </a:cxn>
                <a:cxn ang="0">
                  <a:pos x="185" y="425"/>
                </a:cxn>
                <a:cxn ang="0">
                  <a:pos x="221" y="404"/>
                </a:cxn>
                <a:cxn ang="0">
                  <a:pos x="253" y="363"/>
                </a:cxn>
                <a:cxn ang="0">
                  <a:pos x="699" y="504"/>
                </a:cxn>
                <a:cxn ang="0">
                  <a:pos x="700" y="525"/>
                </a:cxn>
                <a:cxn ang="0">
                  <a:pos x="712" y="568"/>
                </a:cxn>
                <a:cxn ang="0">
                  <a:pos x="752" y="610"/>
                </a:cxn>
                <a:cxn ang="0">
                  <a:pos x="835" y="623"/>
                </a:cxn>
                <a:cxn ang="0">
                  <a:pos x="843" y="623"/>
                </a:cxn>
                <a:cxn ang="0">
                  <a:pos x="865" y="621"/>
                </a:cxn>
                <a:cxn ang="0">
                  <a:pos x="896" y="616"/>
                </a:cxn>
                <a:cxn ang="0">
                  <a:pos x="927" y="604"/>
                </a:cxn>
                <a:cxn ang="0">
                  <a:pos x="955" y="585"/>
                </a:cxn>
                <a:cxn ang="0">
                  <a:pos x="975" y="556"/>
                </a:cxn>
                <a:cxn ang="0">
                  <a:pos x="979" y="516"/>
                </a:cxn>
                <a:cxn ang="0">
                  <a:pos x="963" y="463"/>
                </a:cxn>
                <a:cxn ang="0">
                  <a:pos x="969" y="455"/>
                </a:cxn>
                <a:cxn ang="0">
                  <a:pos x="985" y="436"/>
                </a:cxn>
                <a:cxn ang="0">
                  <a:pos x="1002" y="406"/>
                </a:cxn>
                <a:cxn ang="0">
                  <a:pos x="1016" y="372"/>
                </a:cxn>
                <a:cxn ang="0">
                  <a:pos x="1019" y="334"/>
                </a:cxn>
                <a:cxn ang="0">
                  <a:pos x="1010" y="298"/>
                </a:cxn>
                <a:cxn ang="0">
                  <a:pos x="978" y="264"/>
                </a:cxn>
                <a:cxn ang="0">
                  <a:pos x="918" y="238"/>
                </a:cxn>
                <a:cxn ang="0">
                  <a:pos x="911" y="234"/>
                </a:cxn>
                <a:cxn ang="0">
                  <a:pos x="891" y="224"/>
                </a:cxn>
                <a:cxn ang="0">
                  <a:pos x="863" y="212"/>
                </a:cxn>
                <a:cxn ang="0">
                  <a:pos x="829" y="202"/>
                </a:cxn>
                <a:cxn ang="0">
                  <a:pos x="796" y="199"/>
                </a:cxn>
                <a:cxn ang="0">
                  <a:pos x="764" y="205"/>
                </a:cxn>
                <a:cxn ang="0">
                  <a:pos x="739" y="227"/>
                </a:cxn>
                <a:cxn ang="0">
                  <a:pos x="724" y="266"/>
                </a:cxn>
              </a:cxnLst>
              <a:rect l="0" t="0" r="r" b="b"/>
              <a:pathLst>
                <a:path w="1019" h="623">
                  <a:moveTo>
                    <a:pt x="369" y="139"/>
                  </a:moveTo>
                  <a:lnTo>
                    <a:pt x="367" y="134"/>
                  </a:lnTo>
                  <a:lnTo>
                    <a:pt x="362" y="121"/>
                  </a:lnTo>
                  <a:lnTo>
                    <a:pt x="354" y="102"/>
                  </a:lnTo>
                  <a:lnTo>
                    <a:pt x="341" y="80"/>
                  </a:lnTo>
                  <a:lnTo>
                    <a:pt x="324" y="57"/>
                  </a:lnTo>
                  <a:lnTo>
                    <a:pt x="301" y="35"/>
                  </a:lnTo>
                  <a:lnTo>
                    <a:pt x="272" y="19"/>
                  </a:lnTo>
                  <a:lnTo>
                    <a:pt x="237" y="8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17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1"/>
                  </a:lnTo>
                  <a:lnTo>
                    <a:pt x="135" y="5"/>
                  </a:lnTo>
                  <a:lnTo>
                    <a:pt x="117" y="10"/>
                  </a:lnTo>
                  <a:lnTo>
                    <a:pt x="100" y="19"/>
                  </a:lnTo>
                  <a:lnTo>
                    <a:pt x="86" y="31"/>
                  </a:lnTo>
                  <a:lnTo>
                    <a:pt x="74" y="46"/>
                  </a:lnTo>
                  <a:lnTo>
                    <a:pt x="65" y="65"/>
                  </a:lnTo>
                  <a:lnTo>
                    <a:pt x="61" y="90"/>
                  </a:lnTo>
                  <a:lnTo>
                    <a:pt x="62" y="121"/>
                  </a:lnTo>
                  <a:lnTo>
                    <a:pt x="67" y="157"/>
                  </a:lnTo>
                  <a:lnTo>
                    <a:pt x="62" y="162"/>
                  </a:lnTo>
                  <a:lnTo>
                    <a:pt x="48" y="176"/>
                  </a:lnTo>
                  <a:lnTo>
                    <a:pt x="29" y="199"/>
                  </a:lnTo>
                  <a:lnTo>
                    <a:pt x="13" y="228"/>
                  </a:lnTo>
                  <a:lnTo>
                    <a:pt x="1" y="263"/>
                  </a:lnTo>
                  <a:lnTo>
                    <a:pt x="0" y="302"/>
                  </a:lnTo>
                  <a:lnTo>
                    <a:pt x="13" y="343"/>
                  </a:lnTo>
                  <a:lnTo>
                    <a:pt x="46" y="387"/>
                  </a:lnTo>
                  <a:lnTo>
                    <a:pt x="48" y="388"/>
                  </a:lnTo>
                  <a:lnTo>
                    <a:pt x="52" y="392"/>
                  </a:lnTo>
                  <a:lnTo>
                    <a:pt x="60" y="398"/>
                  </a:lnTo>
                  <a:lnTo>
                    <a:pt x="71" y="404"/>
                  </a:lnTo>
                  <a:lnTo>
                    <a:pt x="83" y="411"/>
                  </a:lnTo>
                  <a:lnTo>
                    <a:pt x="98" y="417"/>
                  </a:lnTo>
                  <a:lnTo>
                    <a:pt x="113" y="423"/>
                  </a:lnTo>
                  <a:lnTo>
                    <a:pt x="131" y="427"/>
                  </a:lnTo>
                  <a:lnTo>
                    <a:pt x="148" y="429"/>
                  </a:lnTo>
                  <a:lnTo>
                    <a:pt x="166" y="429"/>
                  </a:lnTo>
                  <a:lnTo>
                    <a:pt x="185" y="425"/>
                  </a:lnTo>
                  <a:lnTo>
                    <a:pt x="203" y="417"/>
                  </a:lnTo>
                  <a:lnTo>
                    <a:pt x="221" y="404"/>
                  </a:lnTo>
                  <a:lnTo>
                    <a:pt x="238" y="387"/>
                  </a:lnTo>
                  <a:lnTo>
                    <a:pt x="253" y="363"/>
                  </a:lnTo>
                  <a:lnTo>
                    <a:pt x="266" y="332"/>
                  </a:lnTo>
                  <a:lnTo>
                    <a:pt x="699" y="504"/>
                  </a:lnTo>
                  <a:lnTo>
                    <a:pt x="699" y="509"/>
                  </a:lnTo>
                  <a:lnTo>
                    <a:pt x="700" y="525"/>
                  </a:lnTo>
                  <a:lnTo>
                    <a:pt x="703" y="545"/>
                  </a:lnTo>
                  <a:lnTo>
                    <a:pt x="712" y="568"/>
                  </a:lnTo>
                  <a:lnTo>
                    <a:pt x="728" y="591"/>
                  </a:lnTo>
                  <a:lnTo>
                    <a:pt x="752" y="610"/>
                  </a:lnTo>
                  <a:lnTo>
                    <a:pt x="787" y="622"/>
                  </a:lnTo>
                  <a:lnTo>
                    <a:pt x="835" y="623"/>
                  </a:lnTo>
                  <a:lnTo>
                    <a:pt x="837" y="623"/>
                  </a:lnTo>
                  <a:lnTo>
                    <a:pt x="843" y="623"/>
                  </a:lnTo>
                  <a:lnTo>
                    <a:pt x="853" y="622"/>
                  </a:lnTo>
                  <a:lnTo>
                    <a:pt x="865" y="621"/>
                  </a:lnTo>
                  <a:lnTo>
                    <a:pt x="879" y="619"/>
                  </a:lnTo>
                  <a:lnTo>
                    <a:pt x="896" y="616"/>
                  </a:lnTo>
                  <a:lnTo>
                    <a:pt x="912" y="610"/>
                  </a:lnTo>
                  <a:lnTo>
                    <a:pt x="927" y="604"/>
                  </a:lnTo>
                  <a:lnTo>
                    <a:pt x="942" y="595"/>
                  </a:lnTo>
                  <a:lnTo>
                    <a:pt x="955" y="585"/>
                  </a:lnTo>
                  <a:lnTo>
                    <a:pt x="967" y="572"/>
                  </a:lnTo>
                  <a:lnTo>
                    <a:pt x="975" y="556"/>
                  </a:lnTo>
                  <a:lnTo>
                    <a:pt x="979" y="538"/>
                  </a:lnTo>
                  <a:lnTo>
                    <a:pt x="979" y="516"/>
                  </a:lnTo>
                  <a:lnTo>
                    <a:pt x="974" y="491"/>
                  </a:lnTo>
                  <a:lnTo>
                    <a:pt x="963" y="463"/>
                  </a:lnTo>
                  <a:lnTo>
                    <a:pt x="965" y="461"/>
                  </a:lnTo>
                  <a:lnTo>
                    <a:pt x="969" y="455"/>
                  </a:lnTo>
                  <a:lnTo>
                    <a:pt x="976" y="446"/>
                  </a:lnTo>
                  <a:lnTo>
                    <a:pt x="985" y="436"/>
                  </a:lnTo>
                  <a:lnTo>
                    <a:pt x="993" y="421"/>
                  </a:lnTo>
                  <a:lnTo>
                    <a:pt x="1002" y="406"/>
                  </a:lnTo>
                  <a:lnTo>
                    <a:pt x="1010" y="390"/>
                  </a:lnTo>
                  <a:lnTo>
                    <a:pt x="1016" y="372"/>
                  </a:lnTo>
                  <a:lnTo>
                    <a:pt x="1019" y="353"/>
                  </a:lnTo>
                  <a:lnTo>
                    <a:pt x="1019" y="334"/>
                  </a:lnTo>
                  <a:lnTo>
                    <a:pt x="1017" y="316"/>
                  </a:lnTo>
                  <a:lnTo>
                    <a:pt x="1010" y="298"/>
                  </a:lnTo>
                  <a:lnTo>
                    <a:pt x="997" y="280"/>
                  </a:lnTo>
                  <a:lnTo>
                    <a:pt x="978" y="264"/>
                  </a:lnTo>
                  <a:lnTo>
                    <a:pt x="952" y="250"/>
                  </a:lnTo>
                  <a:lnTo>
                    <a:pt x="918" y="238"/>
                  </a:lnTo>
                  <a:lnTo>
                    <a:pt x="916" y="237"/>
                  </a:lnTo>
                  <a:lnTo>
                    <a:pt x="911" y="234"/>
                  </a:lnTo>
                  <a:lnTo>
                    <a:pt x="902" y="229"/>
                  </a:lnTo>
                  <a:lnTo>
                    <a:pt x="891" y="224"/>
                  </a:lnTo>
                  <a:lnTo>
                    <a:pt x="878" y="217"/>
                  </a:lnTo>
                  <a:lnTo>
                    <a:pt x="863" y="212"/>
                  </a:lnTo>
                  <a:lnTo>
                    <a:pt x="847" y="207"/>
                  </a:lnTo>
                  <a:lnTo>
                    <a:pt x="829" y="202"/>
                  </a:lnTo>
                  <a:lnTo>
                    <a:pt x="813" y="199"/>
                  </a:lnTo>
                  <a:lnTo>
                    <a:pt x="796" y="199"/>
                  </a:lnTo>
                  <a:lnTo>
                    <a:pt x="779" y="200"/>
                  </a:lnTo>
                  <a:lnTo>
                    <a:pt x="764" y="205"/>
                  </a:lnTo>
                  <a:lnTo>
                    <a:pt x="750" y="214"/>
                  </a:lnTo>
                  <a:lnTo>
                    <a:pt x="739" y="227"/>
                  </a:lnTo>
                  <a:lnTo>
                    <a:pt x="729" y="243"/>
                  </a:lnTo>
                  <a:lnTo>
                    <a:pt x="724" y="266"/>
                  </a:lnTo>
                  <a:lnTo>
                    <a:pt x="3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 flipH="1">
              <a:off x="4785" y="3294"/>
              <a:ext cx="916" cy="545"/>
            </a:xfrm>
            <a:custGeom>
              <a:avLst/>
              <a:gdLst/>
              <a:ahLst/>
              <a:cxnLst>
                <a:cxn ang="0">
                  <a:pos x="269" y="75"/>
                </a:cxn>
                <a:cxn ang="0">
                  <a:pos x="256" y="56"/>
                </a:cxn>
                <a:cxn ang="0">
                  <a:pos x="229" y="30"/>
                </a:cxn>
                <a:cxn ang="0">
                  <a:pos x="193" y="7"/>
                </a:cxn>
                <a:cxn ang="0">
                  <a:pos x="148" y="0"/>
                </a:cxn>
                <a:cxn ang="0">
                  <a:pos x="100" y="13"/>
                </a:cxn>
                <a:cxn ang="0">
                  <a:pos x="67" y="49"/>
                </a:cxn>
                <a:cxn ang="0">
                  <a:pos x="63" y="109"/>
                </a:cxn>
                <a:cxn ang="0">
                  <a:pos x="71" y="151"/>
                </a:cxn>
                <a:cxn ang="0">
                  <a:pos x="39" y="164"/>
                </a:cxn>
                <a:cxn ang="0">
                  <a:pos x="6" y="200"/>
                </a:cxn>
                <a:cxn ang="0">
                  <a:pos x="6" y="267"/>
                </a:cxn>
                <a:cxn ang="0">
                  <a:pos x="31" y="316"/>
                </a:cxn>
                <a:cxn ang="0">
                  <a:pos x="41" y="323"/>
                </a:cxn>
                <a:cxn ang="0">
                  <a:pos x="57" y="335"/>
                </a:cxn>
                <a:cxn ang="0">
                  <a:pos x="80" y="345"/>
                </a:cxn>
                <a:cxn ang="0">
                  <a:pos x="106" y="349"/>
                </a:cxn>
                <a:cxn ang="0">
                  <a:pos x="136" y="344"/>
                </a:cxn>
                <a:cxn ang="0">
                  <a:pos x="164" y="322"/>
                </a:cxn>
                <a:cxn ang="0">
                  <a:pos x="192" y="282"/>
                </a:cxn>
                <a:cxn ang="0">
                  <a:pos x="693" y="433"/>
                </a:cxn>
                <a:cxn ang="0">
                  <a:pos x="693" y="453"/>
                </a:cxn>
                <a:cxn ang="0">
                  <a:pos x="702" y="494"/>
                </a:cxn>
                <a:cxn ang="0">
                  <a:pos x="730" y="533"/>
                </a:cxn>
                <a:cxn ang="0">
                  <a:pos x="788" y="545"/>
                </a:cxn>
                <a:cxn ang="0">
                  <a:pos x="813" y="543"/>
                </a:cxn>
                <a:cxn ang="0">
                  <a:pos x="862" y="526"/>
                </a:cxn>
                <a:cxn ang="0">
                  <a:pos x="891" y="485"/>
                </a:cxn>
                <a:cxn ang="0">
                  <a:pos x="863" y="405"/>
                </a:cxn>
                <a:cxn ang="0">
                  <a:pos x="881" y="384"/>
                </a:cxn>
                <a:cxn ang="0">
                  <a:pos x="909" y="334"/>
                </a:cxn>
                <a:cxn ang="0">
                  <a:pos x="912" y="279"/>
                </a:cxn>
                <a:cxn ang="0">
                  <a:pos x="847" y="235"/>
                </a:cxn>
                <a:cxn ang="0">
                  <a:pos x="829" y="227"/>
                </a:cxn>
                <a:cxn ang="0">
                  <a:pos x="787" y="216"/>
                </a:cxn>
                <a:cxn ang="0">
                  <a:pos x="743" y="229"/>
                </a:cxn>
                <a:cxn ang="0">
                  <a:pos x="720" y="290"/>
                </a:cxn>
                <a:cxn ang="0">
                  <a:pos x="271" y="78"/>
                </a:cxn>
              </a:cxnLst>
              <a:rect l="0" t="0" r="r" b="b"/>
              <a:pathLst>
                <a:path w="916" h="545">
                  <a:moveTo>
                    <a:pt x="271" y="78"/>
                  </a:moveTo>
                  <a:lnTo>
                    <a:pt x="269" y="75"/>
                  </a:lnTo>
                  <a:lnTo>
                    <a:pt x="264" y="67"/>
                  </a:lnTo>
                  <a:lnTo>
                    <a:pt x="256" y="56"/>
                  </a:lnTo>
                  <a:lnTo>
                    <a:pt x="244" y="43"/>
                  </a:lnTo>
                  <a:lnTo>
                    <a:pt x="229" y="30"/>
                  </a:lnTo>
                  <a:lnTo>
                    <a:pt x="214" y="17"/>
                  </a:lnTo>
                  <a:lnTo>
                    <a:pt x="193" y="7"/>
                  </a:lnTo>
                  <a:lnTo>
                    <a:pt x="171" y="1"/>
                  </a:lnTo>
                  <a:lnTo>
                    <a:pt x="148" y="0"/>
                  </a:lnTo>
                  <a:lnTo>
                    <a:pt x="123" y="3"/>
                  </a:lnTo>
                  <a:lnTo>
                    <a:pt x="100" y="13"/>
                  </a:lnTo>
                  <a:lnTo>
                    <a:pt x="80" y="28"/>
                  </a:lnTo>
                  <a:lnTo>
                    <a:pt x="67" y="49"/>
                  </a:lnTo>
                  <a:lnTo>
                    <a:pt x="60" y="76"/>
                  </a:lnTo>
                  <a:lnTo>
                    <a:pt x="63" y="109"/>
                  </a:lnTo>
                  <a:lnTo>
                    <a:pt x="77" y="150"/>
                  </a:lnTo>
                  <a:lnTo>
                    <a:pt x="71" y="151"/>
                  </a:lnTo>
                  <a:lnTo>
                    <a:pt x="57" y="155"/>
                  </a:lnTo>
                  <a:lnTo>
                    <a:pt x="39" y="164"/>
                  </a:lnTo>
                  <a:lnTo>
                    <a:pt x="20" y="178"/>
                  </a:lnTo>
                  <a:lnTo>
                    <a:pt x="6" y="200"/>
                  </a:lnTo>
                  <a:lnTo>
                    <a:pt x="0" y="229"/>
                  </a:lnTo>
                  <a:lnTo>
                    <a:pt x="6" y="267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35" y="319"/>
                  </a:lnTo>
                  <a:lnTo>
                    <a:pt x="41" y="323"/>
                  </a:lnTo>
                  <a:lnTo>
                    <a:pt x="49" y="330"/>
                  </a:lnTo>
                  <a:lnTo>
                    <a:pt x="57" y="335"/>
                  </a:lnTo>
                  <a:lnTo>
                    <a:pt x="68" y="341"/>
                  </a:lnTo>
                  <a:lnTo>
                    <a:pt x="80" y="345"/>
                  </a:lnTo>
                  <a:lnTo>
                    <a:pt x="93" y="348"/>
                  </a:lnTo>
                  <a:lnTo>
                    <a:pt x="106" y="349"/>
                  </a:lnTo>
                  <a:lnTo>
                    <a:pt x="120" y="348"/>
                  </a:lnTo>
                  <a:lnTo>
                    <a:pt x="136" y="344"/>
                  </a:lnTo>
                  <a:lnTo>
                    <a:pt x="150" y="335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192" y="282"/>
                  </a:lnTo>
                  <a:lnTo>
                    <a:pt x="205" y="253"/>
                  </a:lnTo>
                  <a:lnTo>
                    <a:pt x="693" y="433"/>
                  </a:lnTo>
                  <a:lnTo>
                    <a:pt x="693" y="438"/>
                  </a:lnTo>
                  <a:lnTo>
                    <a:pt x="693" y="453"/>
                  </a:lnTo>
                  <a:lnTo>
                    <a:pt x="696" y="471"/>
                  </a:lnTo>
                  <a:lnTo>
                    <a:pt x="702" y="494"/>
                  </a:lnTo>
                  <a:lnTo>
                    <a:pt x="713" y="514"/>
                  </a:lnTo>
                  <a:lnTo>
                    <a:pt x="730" y="533"/>
                  </a:lnTo>
                  <a:lnTo>
                    <a:pt x="754" y="544"/>
                  </a:lnTo>
                  <a:lnTo>
                    <a:pt x="788" y="545"/>
                  </a:lnTo>
                  <a:lnTo>
                    <a:pt x="795" y="545"/>
                  </a:lnTo>
                  <a:lnTo>
                    <a:pt x="813" y="543"/>
                  </a:lnTo>
                  <a:lnTo>
                    <a:pt x="837" y="537"/>
                  </a:lnTo>
                  <a:lnTo>
                    <a:pt x="862" y="526"/>
                  </a:lnTo>
                  <a:lnTo>
                    <a:pt x="881" y="510"/>
                  </a:lnTo>
                  <a:lnTo>
                    <a:pt x="891" y="485"/>
                  </a:lnTo>
                  <a:lnTo>
                    <a:pt x="887" y="450"/>
                  </a:lnTo>
                  <a:lnTo>
                    <a:pt x="863" y="405"/>
                  </a:lnTo>
                  <a:lnTo>
                    <a:pt x="868" y="399"/>
                  </a:lnTo>
                  <a:lnTo>
                    <a:pt x="881" y="384"/>
                  </a:lnTo>
                  <a:lnTo>
                    <a:pt x="896" y="361"/>
                  </a:lnTo>
                  <a:lnTo>
                    <a:pt x="909" y="334"/>
                  </a:lnTo>
                  <a:lnTo>
                    <a:pt x="916" y="306"/>
                  </a:lnTo>
                  <a:lnTo>
                    <a:pt x="912" y="279"/>
                  </a:lnTo>
                  <a:lnTo>
                    <a:pt x="890" y="254"/>
                  </a:lnTo>
                  <a:lnTo>
                    <a:pt x="847" y="235"/>
                  </a:lnTo>
                  <a:lnTo>
                    <a:pt x="842" y="232"/>
                  </a:lnTo>
                  <a:lnTo>
                    <a:pt x="829" y="227"/>
                  </a:lnTo>
                  <a:lnTo>
                    <a:pt x="809" y="220"/>
                  </a:lnTo>
                  <a:lnTo>
                    <a:pt x="787" y="216"/>
                  </a:lnTo>
                  <a:lnTo>
                    <a:pt x="764" y="218"/>
                  </a:lnTo>
                  <a:lnTo>
                    <a:pt x="743" y="229"/>
                  </a:lnTo>
                  <a:lnTo>
                    <a:pt x="728" y="252"/>
                  </a:lnTo>
                  <a:lnTo>
                    <a:pt x="720" y="290"/>
                  </a:lnTo>
                  <a:lnTo>
                    <a:pt x="280" y="126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 flipH="1">
              <a:off x="5530" y="3445"/>
              <a:ext cx="108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8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08" h="38">
                  <a:moveTo>
                    <a:pt x="13" y="0"/>
                  </a:moveTo>
                  <a:lnTo>
                    <a:pt x="108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 flipH="1">
              <a:off x="4768" y="3662"/>
              <a:ext cx="118" cy="102"/>
            </a:xfrm>
            <a:custGeom>
              <a:avLst/>
              <a:gdLst/>
              <a:ahLst/>
              <a:cxnLst>
                <a:cxn ang="0">
                  <a:pos x="118" y="59"/>
                </a:cxn>
                <a:cxn ang="0">
                  <a:pos x="0" y="0"/>
                </a:cxn>
                <a:cxn ang="0">
                  <a:pos x="110" y="102"/>
                </a:cxn>
                <a:cxn ang="0">
                  <a:pos x="118" y="59"/>
                </a:cxn>
              </a:cxnLst>
              <a:rect l="0" t="0" r="r" b="b"/>
              <a:pathLst>
                <a:path w="118" h="102">
                  <a:moveTo>
                    <a:pt x="118" y="59"/>
                  </a:moveTo>
                  <a:lnTo>
                    <a:pt x="0" y="0"/>
                  </a:lnTo>
                  <a:lnTo>
                    <a:pt x="110" y="102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 flipH="1">
              <a:off x="5194" y="3451"/>
              <a:ext cx="75" cy="54"/>
            </a:xfrm>
            <a:custGeom>
              <a:avLst/>
              <a:gdLst/>
              <a:ahLst/>
              <a:cxnLst>
                <a:cxn ang="0">
                  <a:pos x="75" y="29"/>
                </a:cxn>
                <a:cxn ang="0">
                  <a:pos x="0" y="0"/>
                </a:cxn>
                <a:cxn ang="0">
                  <a:pos x="69" y="54"/>
                </a:cxn>
                <a:cxn ang="0">
                  <a:pos x="75" y="29"/>
                </a:cxn>
              </a:cxnLst>
              <a:rect l="0" t="0" r="r" b="b"/>
              <a:pathLst>
                <a:path w="75" h="54">
                  <a:moveTo>
                    <a:pt x="75" y="29"/>
                  </a:moveTo>
                  <a:lnTo>
                    <a:pt x="0" y="0"/>
                  </a:lnTo>
                  <a:lnTo>
                    <a:pt x="69" y="54"/>
                  </a:lnTo>
                  <a:lnTo>
                    <a:pt x="7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 flipH="1">
              <a:off x="5247" y="3533"/>
              <a:ext cx="43" cy="11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2"/>
                </a:cxn>
                <a:cxn ang="0">
                  <a:pos x="32" y="8"/>
                </a:cxn>
                <a:cxn ang="0">
                  <a:pos x="22" y="16"/>
                </a:cxn>
                <a:cxn ang="0">
                  <a:pos x="11" y="28"/>
                </a:cxn>
                <a:cxn ang="0">
                  <a:pos x="3" y="45"/>
                </a:cxn>
                <a:cxn ang="0">
                  <a:pos x="0" y="64"/>
                </a:cxn>
                <a:cxn ang="0">
                  <a:pos x="3" y="86"/>
                </a:cxn>
                <a:cxn ang="0">
                  <a:pos x="15" y="112"/>
                </a:cxn>
                <a:cxn ang="0">
                  <a:pos x="34" y="116"/>
                </a:cxn>
                <a:cxn ang="0">
                  <a:pos x="33" y="114"/>
                </a:cxn>
                <a:cxn ang="0">
                  <a:pos x="31" y="106"/>
                </a:cxn>
                <a:cxn ang="0">
                  <a:pos x="27" y="95"/>
                </a:cxn>
                <a:cxn ang="0">
                  <a:pos x="25" y="80"/>
                </a:cxn>
                <a:cxn ang="0">
                  <a:pos x="24" y="62"/>
                </a:cxn>
                <a:cxn ang="0">
                  <a:pos x="26" y="42"/>
                </a:cxn>
                <a:cxn ang="0">
                  <a:pos x="32" y="22"/>
                </a:cxn>
                <a:cxn ang="0">
                  <a:pos x="43" y="0"/>
                </a:cxn>
              </a:cxnLst>
              <a:rect l="0" t="0" r="r" b="b"/>
              <a:pathLst>
                <a:path w="43" h="116">
                  <a:moveTo>
                    <a:pt x="43" y="0"/>
                  </a:moveTo>
                  <a:lnTo>
                    <a:pt x="39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1" y="28"/>
                  </a:lnTo>
                  <a:lnTo>
                    <a:pt x="3" y="45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15" y="112"/>
                  </a:lnTo>
                  <a:lnTo>
                    <a:pt x="34" y="116"/>
                  </a:lnTo>
                  <a:lnTo>
                    <a:pt x="33" y="114"/>
                  </a:lnTo>
                  <a:lnTo>
                    <a:pt x="31" y="106"/>
                  </a:lnTo>
                  <a:lnTo>
                    <a:pt x="27" y="95"/>
                  </a:lnTo>
                  <a:lnTo>
                    <a:pt x="25" y="80"/>
                  </a:lnTo>
                  <a:lnTo>
                    <a:pt x="24" y="62"/>
                  </a:lnTo>
                  <a:lnTo>
                    <a:pt x="26" y="42"/>
                  </a:lnTo>
                  <a:lnTo>
                    <a:pt x="32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7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 flipH="1">
              <a:off x="4717" y="3381"/>
              <a:ext cx="64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3" y="47"/>
                </a:cxn>
                <a:cxn ang="0">
                  <a:pos x="10" y="61"/>
                </a:cxn>
                <a:cxn ang="0">
                  <a:pos x="22" y="71"/>
                </a:cxn>
                <a:cxn ang="0">
                  <a:pos x="39" y="73"/>
                </a:cxn>
                <a:cxn ang="0">
                  <a:pos x="64" y="64"/>
                </a:cxn>
                <a:cxn ang="0">
                  <a:pos x="62" y="64"/>
                </a:cxn>
                <a:cxn ang="0">
                  <a:pos x="57" y="63"/>
                </a:cxn>
                <a:cxn ang="0">
                  <a:pos x="49" y="62"/>
                </a:cxn>
                <a:cxn ang="0">
                  <a:pos x="39" y="58"/>
                </a:cxn>
                <a:cxn ang="0">
                  <a:pos x="29" y="50"/>
                </a:cxn>
                <a:cxn ang="0">
                  <a:pos x="19" y="38"/>
                </a:cxn>
                <a:cxn ang="0">
                  <a:pos x="9" y="22"/>
                </a:cxn>
                <a:cxn ang="0">
                  <a:pos x="1" y="0"/>
                </a:cxn>
              </a:cxnLst>
              <a:rect l="0" t="0" r="r" b="b"/>
              <a:pathLst>
                <a:path w="64" h="73">
                  <a:moveTo>
                    <a:pt x="1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10" y="61"/>
                  </a:lnTo>
                  <a:lnTo>
                    <a:pt x="22" y="71"/>
                  </a:lnTo>
                  <a:lnTo>
                    <a:pt x="39" y="73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7" y="63"/>
                  </a:lnTo>
                  <a:lnTo>
                    <a:pt x="49" y="62"/>
                  </a:lnTo>
                  <a:lnTo>
                    <a:pt x="39" y="58"/>
                  </a:lnTo>
                  <a:lnTo>
                    <a:pt x="29" y="50"/>
                  </a:lnTo>
                  <a:lnTo>
                    <a:pt x="19" y="38"/>
                  </a:lnTo>
                  <a:lnTo>
                    <a:pt x="9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0313 0.1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- печать заверше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5607E-7 L -0.35607 -0.070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4313"/>
            <a:ext cx="540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68538" y="43656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4</a:t>
            </a:r>
          </a:p>
        </p:txBody>
      </p:sp>
      <p:sp>
        <p:nvSpPr>
          <p:cNvPr id="512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4" name="Picture 12" descr="3ST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1619250" y="1989138"/>
            <a:ext cx="561657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56100" y="2997200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i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7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6" name="Picture 12" descr="3ST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На пруду плавало 3 гуся.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2856" y="3214686"/>
            <a:ext cx="2051392" cy="1766892"/>
          </a:xfrm>
          <a:prstGeom prst="rect">
            <a:avLst/>
          </a:prstGeom>
          <a:noFill/>
        </p:spPr>
      </p:pic>
      <p:pic>
        <p:nvPicPr>
          <p:cNvPr id="1030" name="Picture 6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9780" y="4286256"/>
            <a:ext cx="1968451" cy="1695454"/>
          </a:xfrm>
          <a:prstGeom prst="rect">
            <a:avLst/>
          </a:prstGeom>
          <a:noFill/>
        </p:spPr>
      </p:pic>
      <p:pic>
        <p:nvPicPr>
          <p:cNvPr id="1032" name="Picture 8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46" y="3071810"/>
            <a:ext cx="2134332" cy="183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Прилетело еще 5 гусей.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80" y="4572008"/>
            <a:ext cx="1802569" cy="1552578"/>
          </a:xfrm>
          <a:prstGeom prst="rect">
            <a:avLst/>
          </a:prstGeom>
          <a:noFill/>
        </p:spPr>
      </p:pic>
      <p:pic>
        <p:nvPicPr>
          <p:cNvPr id="17412" name="Picture 4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193049"/>
            <a:ext cx="1662115" cy="1431603"/>
          </a:xfrm>
          <a:prstGeom prst="rect">
            <a:avLst/>
          </a:prstGeom>
          <a:noFill/>
        </p:spPr>
      </p:pic>
      <p:pic>
        <p:nvPicPr>
          <p:cNvPr id="17414" name="Picture 6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774329"/>
            <a:ext cx="1733553" cy="1493133"/>
          </a:xfrm>
          <a:prstGeom prst="rect">
            <a:avLst/>
          </a:prstGeom>
          <a:noFill/>
        </p:spPr>
      </p:pic>
      <p:pic>
        <p:nvPicPr>
          <p:cNvPr id="17416" name="Picture 8" descr="http://tritroichki.narod.ru/bird/bir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66836"/>
            <a:ext cx="2143130" cy="1814518"/>
          </a:xfrm>
          <a:prstGeom prst="rect">
            <a:avLst/>
          </a:prstGeom>
          <a:noFill/>
        </p:spPr>
      </p:pic>
      <p:pic>
        <p:nvPicPr>
          <p:cNvPr id="17418" name="Picture 10" descr="http://tritroichki.narod.ru/bird/bir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73622"/>
            <a:ext cx="2000254" cy="1693550"/>
          </a:xfrm>
          <a:prstGeom prst="rect">
            <a:avLst/>
          </a:prstGeom>
          <a:noFill/>
        </p:spPr>
      </p:pic>
      <p:pic>
        <p:nvPicPr>
          <p:cNvPr id="17420" name="Picture 12" descr="http://tritroichki.narod.ru/bird/bir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046" y="1500174"/>
            <a:ext cx="2103754" cy="1781180"/>
          </a:xfrm>
          <a:prstGeom prst="rect">
            <a:avLst/>
          </a:prstGeom>
          <a:noFill/>
        </p:spPr>
      </p:pic>
      <p:pic>
        <p:nvPicPr>
          <p:cNvPr id="17422" name="Picture 14" descr="http://tritroichki.narod.ru/bird/bir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351847"/>
            <a:ext cx="1857378" cy="1572581"/>
          </a:xfrm>
          <a:prstGeom prst="rect">
            <a:avLst/>
          </a:prstGeom>
          <a:noFill/>
        </p:spPr>
      </p:pic>
      <p:pic>
        <p:nvPicPr>
          <p:cNvPr id="17424" name="Picture 16" descr="http://tritroichki.narod.ru/bird/bir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51847"/>
            <a:ext cx="1857378" cy="157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Сколько стало гусей?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tritroichki.narod.ru/bird/bird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2073518" cy="1785950"/>
          </a:xfrm>
          <a:prstGeom prst="rect">
            <a:avLst/>
          </a:prstGeom>
          <a:noFill/>
        </p:spPr>
      </p:pic>
      <p:pic>
        <p:nvPicPr>
          <p:cNvPr id="5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786322"/>
            <a:ext cx="2143140" cy="1845917"/>
          </a:xfrm>
          <a:prstGeom prst="rect">
            <a:avLst/>
          </a:prstGeom>
          <a:noFill/>
        </p:spPr>
      </p:pic>
      <p:pic>
        <p:nvPicPr>
          <p:cNvPr id="6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073518" cy="1785950"/>
          </a:xfrm>
          <a:prstGeom prst="rect">
            <a:avLst/>
          </a:prstGeom>
          <a:noFill/>
        </p:spPr>
      </p:pic>
      <p:pic>
        <p:nvPicPr>
          <p:cNvPr id="7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714884"/>
            <a:ext cx="2143140" cy="1845917"/>
          </a:xfrm>
          <a:prstGeom prst="rect">
            <a:avLst/>
          </a:prstGeom>
          <a:noFill/>
        </p:spPr>
      </p:pic>
      <p:pic>
        <p:nvPicPr>
          <p:cNvPr id="8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00372"/>
            <a:ext cx="2214546" cy="1907419"/>
          </a:xfrm>
          <a:prstGeom prst="rect">
            <a:avLst/>
          </a:prstGeom>
          <a:noFill/>
        </p:spPr>
      </p:pic>
      <p:pic>
        <p:nvPicPr>
          <p:cNvPr id="9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2143140" cy="1845917"/>
          </a:xfrm>
          <a:prstGeom prst="rect">
            <a:avLst/>
          </a:prstGeom>
          <a:noFill/>
        </p:spPr>
      </p:pic>
      <p:pic>
        <p:nvPicPr>
          <p:cNvPr id="10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322340" cy="2000264"/>
          </a:xfrm>
          <a:prstGeom prst="rect">
            <a:avLst/>
          </a:prstGeom>
          <a:noFill/>
        </p:spPr>
      </p:pic>
      <p:pic>
        <p:nvPicPr>
          <p:cNvPr id="11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2071702" cy="1784386"/>
          </a:xfrm>
          <a:prstGeom prst="rect">
            <a:avLst/>
          </a:prstGeom>
          <a:noFill/>
        </p:spPr>
      </p:pic>
      <p:pic>
        <p:nvPicPr>
          <p:cNvPr id="12" name="Picture 2" descr="http://tritroichki.narod.ru/bird/bird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00372"/>
            <a:ext cx="2214546" cy="190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06" y="0"/>
            <a:ext cx="9168206" cy="68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143" y="1700808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:\НАТАЛЬЯ\ИНТЕРНЕТ\ШАБЛОНЫ ДЛЯ СОСТАВЛЕНИЯ КОЛЛАЖЕЙ\e6ffab1570b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446" y="5157192"/>
            <a:ext cx="7130567" cy="9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АТАЛЬЯ\ИНТЕРНЕТ\КАРТИНКИ\СОЛНЫШКИ, ТУЧКИ\4bfcb57849a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350" y="-171400"/>
            <a:ext cx="2376264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1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48243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103" y="2659494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659494"/>
            <a:ext cx="648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1" y="2716702"/>
            <a:ext cx="9361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674095"/>
            <a:ext cx="6232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4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Сколько осталось?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79388" y="3141663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Сколько морковок?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323850" y="476250"/>
            <a:ext cx="43926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4391025" y="2565400"/>
            <a:ext cx="4752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932363" y="5084763"/>
            <a:ext cx="280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Что произошло ?</a:t>
            </a:r>
          </a:p>
        </p:txBody>
      </p:sp>
      <p:sp>
        <p:nvSpPr>
          <p:cNvPr id="4711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3738" name="Picture 10" descr="3STR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КТО ЕСТЬ КТО?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>
          <a:xfrm>
            <a:off x="755650" y="1196975"/>
            <a:ext cx="7345363" cy="3600450"/>
          </a:xfrm>
          <a:noFill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9388" y="4810125"/>
            <a:ext cx="5495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Это Нюся, Пушок и Мурзик. </a:t>
            </a:r>
          </a:p>
          <a:p>
            <a:r>
              <a:rPr lang="ru-RU" sz="2800"/>
              <a:t>Нюся и Мурзик не полосатые. </a:t>
            </a:r>
          </a:p>
          <a:p>
            <a:r>
              <a:rPr lang="ru-RU" sz="2800"/>
              <a:t>Справа от Нюси сидит Пушок.</a:t>
            </a:r>
          </a:p>
        </p:txBody>
      </p:sp>
      <p:sp>
        <p:nvSpPr>
          <p:cNvPr id="3891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48" name="Picture 8" descr="3ST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116013" y="37893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Мурзик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851275" y="3783013"/>
            <a:ext cx="143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Нюся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516688" y="3854450"/>
            <a:ext cx="1684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Пушок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51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59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СКОЛЬКО? Покажи нужную цифру</vt:lpstr>
      <vt:lpstr>Слайд 2</vt:lpstr>
      <vt:lpstr>Слайд 3</vt:lpstr>
      <vt:lpstr>На пруду плавало 3 гуся.</vt:lpstr>
      <vt:lpstr>Прилетело еще 5 гусей.</vt:lpstr>
      <vt:lpstr>Сколько стало гусей?</vt:lpstr>
      <vt:lpstr>Слайд 7</vt:lpstr>
      <vt:lpstr>Сколько осталось?</vt:lpstr>
      <vt:lpstr>КТО ЕСТЬ КТО?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2012-10-10T12:43:29Z</dcterms:modified>
</cp:coreProperties>
</file>