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5F160-5BC2-4A79-B484-55B315A97507}" type="datetimeFigureOut">
              <a:rPr lang="ru-RU" smtClean="0"/>
              <a:pPr/>
              <a:t>31.08.2010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ED29-16C1-4F52-A506-461A8333F9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0;&#1089;&#1102;&#1096;&#1072;\&#1040;&#1079;&#1073;&#1091;&#1082;&#1072;%20&#1076;&#1083;&#1103;%20&#1084;&#1072;&#1083;&#1099;&#1096;&#1077;&#1081;%20&#1095;&#1072;&#1089;&#1090;&#1100;%204\&#1041;&#1091;&#1082;&#1074;&#1072;%20&#1058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41;&#1091;&#1082;&#1074;&#1072;%20&#1091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92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93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94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95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hyperlink" Target="http://www.embgallery.com/" TargetMode="External"/><Relationship Id="rId18" Type="http://schemas.openxmlformats.org/officeDocument/2006/relationships/hyperlink" Target="http://www.liveinternet.ru/showjournal....3D707720" TargetMode="External"/><Relationship Id="rId26" Type="http://schemas.openxmlformats.org/officeDocument/2006/relationships/hyperlink" Target="http://www.larisa-studio.ru/" TargetMode="External"/><Relationship Id="rId39" Type="http://schemas.openxmlformats.org/officeDocument/2006/relationships/hyperlink" Target="http://www.lingua.russianplanet.ru/library/...ikvt.htm" TargetMode="External"/><Relationship Id="rId21" Type="http://schemas.openxmlformats.org/officeDocument/2006/relationships/hyperlink" Target="http://www.vip.312.kg/?cat=259" TargetMode="External"/><Relationship Id="rId34" Type="http://schemas.openxmlformats.org/officeDocument/2006/relationships/hyperlink" Target="http://www.foodsmarket.info/news/conten...ups=35" TargetMode="External"/><Relationship Id="rId42" Type="http://schemas.openxmlformats.org/officeDocument/2006/relationships/hyperlink" Target="http://www.symbolsbook.ru/Article.aspx%25...id=293" TargetMode="External"/><Relationship Id="rId47" Type="http://schemas.openxmlformats.org/officeDocument/2006/relationships/hyperlink" Target="http://www.razvitierebenka.com/2010/03/..._22.html" TargetMode="External"/><Relationship Id="rId50" Type="http://schemas.openxmlformats.org/officeDocument/2006/relationships/hyperlink" Target="http://www.liveinternet.ru/users/mandar...e1.shtml" TargetMode="External"/><Relationship Id="rId55" Type="http://schemas.openxmlformats.org/officeDocument/2006/relationships/hyperlink" Target="http://www.chudopredki.ru/2009/09/page/10/" TargetMode="External"/><Relationship Id="rId7" Type="http://schemas.openxmlformats.org/officeDocument/2006/relationships/hyperlink" Target="http://www.kamchatsky-krai.ru/photograf...main.htm" TargetMode="External"/><Relationship Id="rId12" Type="http://schemas.openxmlformats.org/officeDocument/2006/relationships/hyperlink" Target="http://www.raskraska.com/raskraski/270/12.html" TargetMode="External"/><Relationship Id="rId17" Type="http://schemas.openxmlformats.org/officeDocument/2006/relationships/hyperlink" Target="http://www.raskraska.com/raskraski/270/8.html" TargetMode="External"/><Relationship Id="rId25" Type="http://schemas.openxmlformats.org/officeDocument/2006/relationships/hyperlink" Target="http://www.kvc-kos.ru/shkola.html" TargetMode="External"/><Relationship Id="rId33" Type="http://schemas.openxmlformats.org/officeDocument/2006/relationships/hyperlink" Target="http://www.blogs.mail.ru/mail/alevtinaserov...E69.html" TargetMode="External"/><Relationship Id="rId38" Type="http://schemas.openxmlformats.org/officeDocument/2006/relationships/hyperlink" Target="http://www.raskraska.com/raskraski/270/11.html" TargetMode="External"/><Relationship Id="rId46" Type="http://schemas.openxmlformats.org/officeDocument/2006/relationships/hyperlink" Target="http://www.pticy.org.ua/article.php/2009072...80210704" TargetMode="External"/><Relationship Id="rId59" Type="http://schemas.openxmlformats.org/officeDocument/2006/relationships/hyperlink" Target="http://www.kennenlernenumwelt.de/klukids.htm" TargetMode="External"/><Relationship Id="rId2" Type="http://schemas.openxmlformats.org/officeDocument/2006/relationships/hyperlink" Target="http://www.playcast.ru/viewFull/1145039...e=full" TargetMode="External"/><Relationship Id="rId16" Type="http://schemas.openxmlformats.org/officeDocument/2006/relationships/hyperlink" Target="http://www.razvitierebenka.com/2010/03/blog-post_22.html" TargetMode="External"/><Relationship Id="rId20" Type="http://schemas.openxmlformats.org/officeDocument/2006/relationships/hyperlink" Target="http://www.scoolkor.ru/" TargetMode="External"/><Relationship Id="rId29" Type="http://schemas.openxmlformats.org/officeDocument/2006/relationships/hyperlink" Target="http://www.u-mama.ru/read/article.php%253...d=4818" TargetMode="External"/><Relationship Id="rId41" Type="http://schemas.openxmlformats.org/officeDocument/2006/relationships/hyperlink" Target="http://www.bbc.co.uk/tees/content/image...ry.shtml" TargetMode="External"/><Relationship Id="rId54" Type="http://schemas.openxmlformats.org/officeDocument/2006/relationships/hyperlink" Target="http://www.festival.1september.ru/articles/417960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allery-siproshvili.com/peiz..._01.html" TargetMode="External"/><Relationship Id="rId11" Type="http://schemas.openxmlformats.org/officeDocument/2006/relationships/hyperlink" Target="http://www.liveinternet.ru/users/oxana9...0207995/" TargetMode="External"/><Relationship Id="rId24" Type="http://schemas.openxmlformats.org/officeDocument/2006/relationships/hyperlink" Target="http://www.mrsk-1.ru/news/corporate/pap...3/page8/" TargetMode="External"/><Relationship Id="rId32" Type="http://schemas.openxmlformats.org/officeDocument/2006/relationships/hyperlink" Target="http://www.vsg-prazdnik.ru/artist/show/" TargetMode="External"/><Relationship Id="rId37" Type="http://schemas.openxmlformats.org/officeDocument/2006/relationships/hyperlink" Target="http://www.embgallery.com/Yucca-01" TargetMode="External"/><Relationship Id="rId40" Type="http://schemas.openxmlformats.org/officeDocument/2006/relationships/hyperlink" Target="http://lib.rus.ec/b/140634/read" TargetMode="External"/><Relationship Id="rId45" Type="http://schemas.openxmlformats.org/officeDocument/2006/relationships/hyperlink" Target="http://ukrainaonline.net/photos/12348-%d0%a4%d0%b8%d0%bb%d0%b8%d0%bd-%d0%b2-%d0%b4%d1%83%d0%bf%d0%bb%d0%b5-%d0%b4%d0%b5%d1%80%d0%b5%d0%b2%d0%b0" TargetMode="External"/><Relationship Id="rId53" Type="http://schemas.openxmlformats.org/officeDocument/2006/relationships/hyperlink" Target="http://www.hr-portal.ru/pages/hu/froghi...tory.php" TargetMode="External"/><Relationship Id="rId58" Type="http://schemas.openxmlformats.org/officeDocument/2006/relationships/hyperlink" Target="http://www.evbar.ru/fordesk/abracadabra...a-b.html" TargetMode="External"/><Relationship Id="rId5" Type="http://schemas.openxmlformats.org/officeDocument/2006/relationships/hyperlink" Target="http://www.bizslovo.org/content/index.php/r...ina.html" TargetMode="External"/><Relationship Id="rId15" Type="http://schemas.openxmlformats.org/officeDocument/2006/relationships/hyperlink" Target="http://www.solnet.ee/sol/019/a_125.html" TargetMode="External"/><Relationship Id="rId23" Type="http://schemas.openxmlformats.org/officeDocument/2006/relationships/hyperlink" Target="http://www.foto.mail.ru/mail/golybka11.11/3...007.html" TargetMode="External"/><Relationship Id="rId28" Type="http://schemas.openxmlformats.org/officeDocument/2006/relationships/hyperlink" Target="http://www.otvetin.ru/goroskopgadezo/5242-c...sne.html" TargetMode="External"/><Relationship Id="rId36" Type="http://schemas.openxmlformats.org/officeDocument/2006/relationships/hyperlink" Target="http://www.dobrieskazki.ru/azbuka.htm" TargetMode="External"/><Relationship Id="rId49" Type="http://schemas.openxmlformats.org/officeDocument/2006/relationships/hyperlink" Target="http://www.ru.wikipedia.org/wiki/%D0%A1...5D1%8F" TargetMode="External"/><Relationship Id="rId57" Type="http://schemas.openxmlformats.org/officeDocument/2006/relationships/hyperlink" Target="http://www.solnet.ee/sol/001/s_310.html" TargetMode="External"/><Relationship Id="rId10" Type="http://schemas.openxmlformats.org/officeDocument/2006/relationships/hyperlink" Target="http://www.healing.about.com/od/animaltotem.../Owl.htm" TargetMode="External"/><Relationship Id="rId19" Type="http://schemas.openxmlformats.org/officeDocument/2006/relationships/hyperlink" Target="http://www.stroymart.com.ua/ru/publicat...s/21498/" TargetMode="External"/><Relationship Id="rId31" Type="http://schemas.openxmlformats.org/officeDocument/2006/relationships/hyperlink" Target="http://www.zastavki.com/rus/People/Chil...2775.htm" TargetMode="External"/><Relationship Id="rId44" Type="http://schemas.openxmlformats.org/officeDocument/2006/relationships/hyperlink" Target="http://astra-ug.ru/Opisanie.aspx?Priroda=24" TargetMode="External"/><Relationship Id="rId52" Type="http://schemas.openxmlformats.org/officeDocument/2006/relationships/hyperlink" Target="http://www.festival.1september.ru/articles/312648/" TargetMode="External"/><Relationship Id="rId4" Type="http://schemas.openxmlformats.org/officeDocument/2006/relationships/hyperlink" Target="http://www.sertification.ru/news/abramc...ovsk.htm" TargetMode="External"/><Relationship Id="rId9" Type="http://schemas.openxmlformats.org/officeDocument/2006/relationships/hyperlink" Target="http://www.nikblo.narod.ru/Ob13.html" TargetMode="External"/><Relationship Id="rId14" Type="http://schemas.openxmlformats.org/officeDocument/2006/relationships/hyperlink" Target="http://www.worldtales.info/aroundworld/" TargetMode="External"/><Relationship Id="rId22" Type="http://schemas.openxmlformats.org/officeDocument/2006/relationships/hyperlink" Target="http://www.community.livejournal.com/kyky_r...828.html" TargetMode="External"/><Relationship Id="rId27" Type="http://schemas.openxmlformats.org/officeDocument/2006/relationships/hyperlink" Target="http://www.spb.kp.ru/daily/24015.5/87290/" TargetMode="External"/><Relationship Id="rId30" Type="http://schemas.openxmlformats.org/officeDocument/2006/relationships/hyperlink" Target="http://www.liveinternet.ru/showjournal....d=4596" TargetMode="External"/><Relationship Id="rId35" Type="http://schemas.openxmlformats.org/officeDocument/2006/relationships/hyperlink" Target="http://stranamasterov.ru/node/6869" TargetMode="External"/><Relationship Id="rId43" Type="http://schemas.openxmlformats.org/officeDocument/2006/relationships/hyperlink" Target="http://www.sportdetstvo.ru/" TargetMode="External"/><Relationship Id="rId48" Type="http://schemas.openxmlformats.org/officeDocument/2006/relationships/hyperlink" Target="http://www.liveinternet.ru/community/19...3257803/" TargetMode="External"/><Relationship Id="rId56" Type="http://schemas.openxmlformats.org/officeDocument/2006/relationships/hyperlink" Target="http://i007.radikal.ru/0711/10/268e18d3eef4.png" TargetMode="External"/><Relationship Id="rId8" Type="http://schemas.openxmlformats.org/officeDocument/2006/relationships/hyperlink" Target="http://www.900igr.net/photo/rastenija-i-gri...hki.html" TargetMode="External"/><Relationship Id="rId51" Type="http://schemas.openxmlformats.org/officeDocument/2006/relationships/hyperlink" Target="http://www.liveinternet.ru/users/tortil...5837835/" TargetMode="External"/><Relationship Id="rId3" Type="http://schemas.openxmlformats.org/officeDocument/2006/relationships/hyperlink" Target="http://www.stihi.ru/2010/03/03/8938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viki.rdf.ru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0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5068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29058" y="1643050"/>
            <a:ext cx="49674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Азбука для малышей</a:t>
            </a:r>
            <a:endParaRPr lang="ru-RU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72132" y="2714620"/>
            <a:ext cx="1300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Часть 4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43504" y="3786190"/>
            <a:ext cx="463588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hlinkClick r:id="rId3" action="ppaction://hlinksldjump"/>
              </a:rPr>
              <a:t>Т</a:t>
            </a:r>
            <a:endParaRPr lang="ru-RU" sz="4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43636" y="3786190"/>
            <a:ext cx="49404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hlinkClick r:id="rId4" action="ppaction://hlinksldjump"/>
              </a:rPr>
              <a:t>У</a:t>
            </a:r>
            <a:endParaRPr lang="ru-RU" sz="4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143768" y="3786190"/>
            <a:ext cx="593432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hlinkClick r:id="rId5" action="ppaction://hlinksldjump"/>
              </a:rPr>
              <a:t>Ф</a:t>
            </a:r>
            <a:endParaRPr lang="ru-RU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643570" y="4929198"/>
            <a:ext cx="495649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hlinkClick r:id="rId6" action="ppaction://hlinksldjump"/>
              </a:rPr>
              <a:t>Х</a:t>
            </a:r>
            <a:endParaRPr lang="ru-RU" sz="4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643702" y="4929198"/>
            <a:ext cx="556563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hlinkClick r:id="rId7" action="ppaction://hlinksldjump"/>
              </a:rPr>
              <a:t>Ц</a:t>
            </a:r>
            <a:endParaRPr lang="ru-RU" sz="4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643834" y="4929198"/>
            <a:ext cx="505267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hlinkClick r:id="rId8" action="ppaction://hlinksldjump"/>
              </a:rPr>
              <a:t>Ч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Т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1571612"/>
            <a:ext cx="6096000" cy="4572000"/>
          </a:xfrm>
          <a:prstGeom prst="rect">
            <a:avLst/>
          </a:prstGeom>
        </p:spPr>
      </p:pic>
      <p:pic>
        <p:nvPicPr>
          <p:cNvPr id="3" name="Рисунок 2" descr="b33e6a4e98c277f9917873dc9182cc9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143008" cy="1076968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5786454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7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у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1500174"/>
            <a:ext cx="6096000" cy="4572000"/>
          </a:xfrm>
          <a:prstGeom prst="rect">
            <a:avLst/>
          </a:prstGeom>
        </p:spPr>
      </p:pic>
      <p:pic>
        <p:nvPicPr>
          <p:cNvPr id="3" name="Рисунок 2" descr="c2affcc0ec3d06fe1793646b8adf128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44" y="214290"/>
            <a:ext cx="1214446" cy="1101098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72462" y="5715016"/>
            <a:ext cx="785818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7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ф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1500174"/>
            <a:ext cx="6096000" cy="4572000"/>
          </a:xfrm>
          <a:prstGeom prst="rect">
            <a:avLst/>
          </a:prstGeom>
        </p:spPr>
      </p:pic>
      <p:pic>
        <p:nvPicPr>
          <p:cNvPr id="3" name="Рисунок 2" descr="62419ab5c2c48612fb8e420206464ae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071570" cy="1021563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5857892"/>
            <a:ext cx="785818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х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1571612"/>
            <a:ext cx="6096000" cy="4572000"/>
          </a:xfrm>
          <a:prstGeom prst="rect">
            <a:avLst/>
          </a:prstGeom>
        </p:spPr>
      </p:pic>
      <p:pic>
        <p:nvPicPr>
          <p:cNvPr id="3" name="Рисунок 2" descr="82e2e770529f22dd8819a308ea31493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214446" cy="979653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5929330"/>
            <a:ext cx="785818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19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ц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71604" y="1500174"/>
            <a:ext cx="6096000" cy="4572000"/>
          </a:xfrm>
          <a:prstGeom prst="rect">
            <a:avLst/>
          </a:prstGeom>
        </p:spPr>
      </p:pic>
      <p:pic>
        <p:nvPicPr>
          <p:cNvPr id="3" name="Рисунок 2" descr="e3c3e6bb93ad1e39cce11c626871f94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203367" cy="1000132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5786454"/>
            <a:ext cx="769799" cy="769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9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ч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1500174"/>
            <a:ext cx="6096000" cy="4572000"/>
          </a:xfrm>
          <a:prstGeom prst="rect">
            <a:avLst/>
          </a:prstGeom>
        </p:spPr>
      </p:pic>
      <p:pic>
        <p:nvPicPr>
          <p:cNvPr id="3" name="Рисунок 2" descr="536915dbd4ba7a5dd94024b6b9d06c2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142852"/>
            <a:ext cx="1214446" cy="1192856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43900" y="5929330"/>
            <a:ext cx="769799" cy="769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2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0" y="5445224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www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.</a:t>
            </a:r>
            <a:r>
              <a:rPr lang="en-US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playcast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.</a:t>
            </a:r>
            <a:r>
              <a:rPr lang="en-US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ru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/</a:t>
            </a:r>
            <a:r>
              <a:rPr lang="en-US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viewFull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/1145039...</a:t>
            </a:r>
            <a:r>
              <a:rPr lang="en-US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e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%3</a:t>
            </a:r>
            <a:r>
              <a:rPr lang="en-US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2"/>
              </a:rPr>
              <a:t>Dfull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дети с зонтиками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www.stihi.ru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3"/>
              </a:rPr>
              <a:t>/2010/03/03/8938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мальчик и тучка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www.sertification.ru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/</a:t>
            </a: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news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/</a:t>
            </a: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"/>
              </a:rPr>
              <a:t>abramc...ovsk.htm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- рисунок с тучкой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www.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bizslovo.org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content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index.php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r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...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"/>
              </a:rPr>
              <a:t>ina.html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тучка и ветер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gallery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-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siproshvili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peiz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..._01.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гроза</a:t>
            </a:r>
            <a:endParaRPr lang="ru-RU" sz="1200" dirty="0" smtClean="0"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80728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www.kamchatsky-krai.ru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photograf...main.htm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грузди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www.900igr.net/photo/rastenija-i-gri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...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hki.html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волнушки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nikblo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narod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Ob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13.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опушка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www.healing.about.com/od/animaltotem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.../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Owl.htm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en-US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филин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liveinternet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users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oxana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9...0207995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филин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12"/>
              </a:rPr>
              <a:t>http://www.raskraska.com/raskraski/270/12.html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раскраска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13"/>
              </a:rPr>
              <a:t>www.</a:t>
            </a:r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13"/>
              </a:rPr>
              <a:t>embgallery.com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азбука</a:t>
            </a:r>
            <a:endParaRPr lang="ru-RU" sz="1200" dirty="0" smtClean="0"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276872"/>
            <a:ext cx="4572000" cy="433965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4"/>
              </a:rPr>
              <a:t>www.worldtales.info/aroundworld/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лучи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солнца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solnet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ee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sol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/019/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_125.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5"/>
              </a:rPr>
              <a:t>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буква ч 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чиполлино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16"/>
              </a:rPr>
              <a:t>http://www.razvitierebenka.com/2010/03/blog-post_22.html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буквы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17"/>
              </a:rPr>
              <a:t>http://www.raskraska.com/raskraski/270/8.html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раскраска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8"/>
              </a:rPr>
              <a:t>www.liveinternet.ru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8"/>
              </a:rPr>
              <a:t>/showjournal....3D707720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ключи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www.stroymart.com.ua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publicat...s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9"/>
              </a:rPr>
              <a:t>/21498/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кирпичи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www.scoolkor.ru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0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кабинет врача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1"/>
              </a:rPr>
              <a:t>www.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1"/>
              </a:rPr>
              <a:t>vip.312.kg/%3Fcat%3D259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ча-ча-ча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2"/>
              </a:rPr>
              <a:t>www.community.livejournal.com/kyky_r...828.html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дети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танцуют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3"/>
              </a:rPr>
              <a:t>www.foto.mail.ru/mail/golybka11.11/3...007.html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танцуют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дети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mrsk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-1.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news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corporate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pap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...3/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page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4"/>
              </a:rPr>
              <a:t>8/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танцуют дети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www.kvc-kos.ru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5"/>
              </a:rPr>
              <a:t>shkola.html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дети танцуют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6"/>
              </a:rPr>
              <a:t>www.larisa-studio.ru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6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дети танцуют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www.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spb.kp.ru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daily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7"/>
              </a:rPr>
              <a:t>/24015.5/87290/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www.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otvetin.ru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goroskopgadezo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8"/>
              </a:rPr>
              <a:t>/5242-c...sne.html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доктор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www.u-mama.ru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read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29"/>
              </a:rPr>
              <a:t>/article.php%3...d%3D4818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ребёнок читает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www.liveinternet.ru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0"/>
              </a:rPr>
              <a:t>/showjournal....d%3D4596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девочка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www.zastavki.com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rus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People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1"/>
              </a:rPr>
              <a:t>/Chil...2775.htm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дети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www.vsg-prazdnik.ru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artist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show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2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чечётка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www.blogs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mail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mail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alevtinaserov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...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69.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3"/>
              </a:rPr>
              <a:t>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чечётка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www.foodsmarket.info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news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4"/>
              </a:rPr>
              <a:t>/conten...ups%3D35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чай</a:t>
            </a:r>
            <a:endParaRPr lang="ru-RU" sz="1200" dirty="0" smtClean="0"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35"/>
              </a:rPr>
              <a:t>http://stranamasterov.ru/node/6869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филин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36"/>
              </a:rPr>
              <a:t>http://www.dobrieskazki.ru/azbuka.htm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буква </a:t>
            </a:r>
            <a:r>
              <a:rPr lang="ru-RU" sz="12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ф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37"/>
              </a:rPr>
              <a:t>www.embgallery.com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37"/>
              </a:rPr>
              <a:t>/Yucca-01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детская азбука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38"/>
              </a:rPr>
              <a:t>http://www.raskraska.com/raskraski/270/11.html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раскраска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9"/>
              </a:rPr>
              <a:t>www.lingua.russianplanet.ru/library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9"/>
              </a:rPr>
              <a:t>/...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39"/>
              </a:rPr>
              <a:t>ikvt.htm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филин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http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://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lib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.</a:t>
            </a:r>
            <a:r>
              <a:rPr lang="en-US" sz="1200" dirty="0" err="1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rus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.</a:t>
            </a:r>
            <a:r>
              <a:rPr lang="en-US" sz="1200" dirty="0" err="1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ec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/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b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/140634/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0"/>
              </a:rPr>
              <a:t>read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филин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1"/>
              </a:rPr>
              <a:t>www.bbc.co.uk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41"/>
              </a:rPr>
              <a:t>/</a:t>
            </a: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1"/>
              </a:rPr>
              <a:t>tees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41"/>
              </a:rPr>
              <a:t>/</a:t>
            </a: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1"/>
              </a:rPr>
              <a:t>content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41"/>
              </a:rPr>
              <a:t>/</a:t>
            </a: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1"/>
              </a:rPr>
              <a:t>image...ry.shtml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филин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latin typeface="Arial" pitchFamily="34" charset="0"/>
                <a:ea typeface="Calibri" pitchFamily="34" charset="0"/>
                <a:cs typeface="Arial" pitchFamily="34" charset="0"/>
                <a:hlinkClick r:id="rId42"/>
              </a:rPr>
              <a:t>www.symbolsbook.ru</a:t>
            </a:r>
            <a:r>
              <a:rPr lang="ru-RU" sz="1200" dirty="0" smtClean="0">
                <a:latin typeface="Arial" pitchFamily="34" charset="0"/>
                <a:ea typeface="Calibri" pitchFamily="34" charset="0"/>
                <a:cs typeface="Arial" pitchFamily="34" charset="0"/>
                <a:hlinkClick r:id="rId42"/>
              </a:rPr>
              <a:t>/Article.aspx%...id%3D293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лес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3"/>
              </a:rPr>
              <a:t>www.sportdetstvo.ru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3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флажки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4"/>
              </a:rPr>
              <a:t>http://astra-ug.ru/Opisanie.aspx?Priroda=24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фазаны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5"/>
              </a:rPr>
              <a:t>http://ukrainaonline.net/photos/12348-%d0%a4%d0%b8%d0%bb%d0%b8%d0%bd-%d0%b2-%d0%b4%d1%83%d0%bf%d0%bb%d0%b5-%d0%b4%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45"/>
              </a:rPr>
              <a:t>d0%b5%d1%80%d0%b5%d0%b2%d0%b0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филин в дупле</a:t>
            </a:r>
            <a:endParaRPr lang="ru-RU" sz="1200" dirty="0" smtClean="0"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270892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pticy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org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ua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article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php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6"/>
              </a:rPr>
              <a:t>/2009072...80210704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цапля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7"/>
              </a:rPr>
              <a:t>www.razvitierebenka.com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7"/>
              </a:rPr>
              <a:t>/2010/03/..._22.html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буква 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ц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8"/>
              </a:rPr>
              <a:t>www.liveinternet.ru/community/19...3257803/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-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цыплёнок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wikipedia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org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wiki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/%25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D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0%25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1...5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D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1%258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49"/>
              </a:rPr>
              <a:t>F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цапля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liveinternet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users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mandar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...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1.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0"/>
              </a:rPr>
              <a:t>shtml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цапля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1"/>
              </a:rPr>
              <a:t>www.liveinternet.ru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1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1"/>
              </a:rPr>
              <a:t>users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1"/>
              </a:rPr>
              <a:t>/tortil...5837835/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- цапля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festival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.1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september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articles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2"/>
              </a:rPr>
              <a:t>/312648/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лягушата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hr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-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portal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pages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hu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froghi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...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tory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3"/>
              </a:rPr>
              <a:t>php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лягушонок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festival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.1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september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articles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4"/>
              </a:rPr>
              <a:t>/417960/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буква 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ц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5"/>
              </a:rPr>
              <a:t>www.chudopredki.ru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5"/>
              </a:rPr>
              <a:t>/2009/09/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5"/>
              </a:rPr>
              <a:t>page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5"/>
              </a:rPr>
              <a:t>/10/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- буква 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ц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с цыплёнком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56"/>
              </a:rPr>
              <a:t>http://i007.radikal.ru/0711/10/268e18d3eef4.png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- цветок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solnet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ee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sol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/001/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_310.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7"/>
              </a:rPr>
              <a:t>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цапли и лягушки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8"/>
              </a:rPr>
              <a:t>www.evbar.ru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8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8"/>
              </a:rPr>
              <a:t>fordesk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8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8"/>
              </a:rPr>
              <a:t>abracadabra...a-b.html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лягушонок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9"/>
              </a:rPr>
              <a:t>www.kennenlernenumwelt.de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9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59"/>
              </a:rPr>
              <a:t>klukids.htm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лягушонок</a:t>
            </a:r>
            <a:endParaRPr lang="ru-RU" sz="1200" dirty="0" smtClean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32656"/>
            <a:ext cx="3530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Используемые интернет-ресурсы: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700808"/>
            <a:ext cx="7175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Автор презентации: </a:t>
            </a:r>
            <a:r>
              <a:rPr lang="ru-RU" sz="2400" b="1" dirty="0" err="1" smtClean="0"/>
              <a:t>Бойкова</a:t>
            </a:r>
            <a:r>
              <a:rPr lang="ru-RU" sz="2400" b="1" dirty="0" smtClean="0"/>
              <a:t> Оксана Владимировна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5616" y="2780928"/>
            <a:ext cx="7508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Вы скачали эту презентацию с сайта: </a:t>
            </a:r>
            <a:r>
              <a:rPr lang="en-US" sz="2400" b="1" dirty="0" smtClean="0">
                <a:hlinkClick r:id="rId2"/>
              </a:rPr>
              <a:t>http://viki.rdf.ru</a:t>
            </a:r>
            <a:r>
              <a:rPr lang="en-US" sz="2400" b="1" dirty="0" smtClean="0">
                <a:hlinkClick r:id="rId2"/>
              </a:rPr>
              <a:t>/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500</Words>
  <Application>Microsoft Office PowerPoint</Application>
  <PresentationFormat>Экран (4:3)</PresentationFormat>
  <Paragraphs>70</Paragraphs>
  <Slides>9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2010-08-13T15:20:05Z</dcterms:created>
  <dcterms:modified xsi:type="dcterms:W3CDTF">2010-08-31T11:34:44Z</dcterms:modified>
</cp:coreProperties>
</file>