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DCB4-FF6B-4A7A-B081-ABEF6A9C19EC}" type="datetimeFigureOut">
              <a:rPr lang="ru-RU" smtClean="0"/>
              <a:pPr/>
              <a:t>04.08.2010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55B4D-947A-4357-B15E-78234FBC3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DCB4-FF6B-4A7A-B081-ABEF6A9C19EC}" type="datetimeFigureOut">
              <a:rPr lang="ru-RU" smtClean="0"/>
              <a:pPr/>
              <a:t>04.08.2010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55B4D-947A-4357-B15E-78234FBC3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DCB4-FF6B-4A7A-B081-ABEF6A9C19EC}" type="datetimeFigureOut">
              <a:rPr lang="ru-RU" smtClean="0"/>
              <a:pPr/>
              <a:t>04.08.2010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55B4D-947A-4357-B15E-78234FBC3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DCB4-FF6B-4A7A-B081-ABEF6A9C19EC}" type="datetimeFigureOut">
              <a:rPr lang="ru-RU" smtClean="0"/>
              <a:pPr/>
              <a:t>04.08.2010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55B4D-947A-4357-B15E-78234FBC3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DCB4-FF6B-4A7A-B081-ABEF6A9C19EC}" type="datetimeFigureOut">
              <a:rPr lang="ru-RU" smtClean="0"/>
              <a:pPr/>
              <a:t>04.08.2010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55B4D-947A-4357-B15E-78234FBC3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DCB4-FF6B-4A7A-B081-ABEF6A9C19EC}" type="datetimeFigureOut">
              <a:rPr lang="ru-RU" smtClean="0"/>
              <a:pPr/>
              <a:t>04.08.2010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55B4D-947A-4357-B15E-78234FBC3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DCB4-FF6B-4A7A-B081-ABEF6A9C19EC}" type="datetimeFigureOut">
              <a:rPr lang="ru-RU" smtClean="0"/>
              <a:pPr/>
              <a:t>04.08.2010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55B4D-947A-4357-B15E-78234FBC3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DCB4-FF6B-4A7A-B081-ABEF6A9C19EC}" type="datetimeFigureOut">
              <a:rPr lang="ru-RU" smtClean="0"/>
              <a:pPr/>
              <a:t>04.08.2010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55B4D-947A-4357-B15E-78234FBC3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DCB4-FF6B-4A7A-B081-ABEF6A9C19EC}" type="datetimeFigureOut">
              <a:rPr lang="ru-RU" smtClean="0"/>
              <a:pPr/>
              <a:t>04.08.2010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55B4D-947A-4357-B15E-78234FBC3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DCB4-FF6B-4A7A-B081-ABEF6A9C19EC}" type="datetimeFigureOut">
              <a:rPr lang="ru-RU" smtClean="0"/>
              <a:pPr/>
              <a:t>04.08.2010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55B4D-947A-4357-B15E-78234FBC3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CDCB4-FF6B-4A7A-B081-ABEF6A9C19EC}" type="datetimeFigureOut">
              <a:rPr lang="ru-RU" smtClean="0"/>
              <a:pPr/>
              <a:t>04.08.2010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55B4D-947A-4357-B15E-78234FBC3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CDCB4-FF6B-4A7A-B081-ABEF6A9C19EC}" type="datetimeFigureOut">
              <a:rPr lang="ru-RU" smtClean="0"/>
              <a:pPr/>
              <a:t>04.08.2010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55B4D-947A-4357-B15E-78234FBC376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&#1050;&#1089;&#1102;&#1096;&#1072;\&#1040;&#1079;&#1073;&#1091;&#1082;&#1072;%20&#1076;&#1083;&#1103;%20&#1084;&#1072;&#1083;&#1099;&#1096;&#1077;&#1081;%20&#1063;&#1072;&#1089;&#1090;&#1100;%203\&#1085;.wmv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&#1050;&#1089;&#1102;&#1096;&#1072;\&#1040;&#1079;&#1073;&#1091;&#1082;&#1072;%20&#1076;&#1083;&#1103;%20&#1084;&#1072;&#1083;&#1099;&#1096;&#1077;&#1081;%20&#1063;&#1072;&#1089;&#1090;&#1100;%203\&#1073;&#1091;&#1082;&#1074;&#1072;%20&#1086;.wmv" TargetMode="Externa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&#1050;&#1089;&#1102;&#1096;&#1072;\&#1040;&#1079;&#1073;&#1091;&#1082;&#1072;%20&#1076;&#1083;&#1103;%20&#1084;&#1072;&#1083;&#1099;&#1096;&#1077;&#1081;%20&#1063;&#1072;&#1089;&#1090;&#1100;%203\&#1073;&#1091;&#1082;&#1074;&#1072;%20&#1087;.wmv" TargetMode="Externa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&#1050;&#1089;&#1102;&#1096;&#1072;\&#1040;&#1079;&#1073;&#1091;&#1082;&#1072;%20&#1076;&#1083;&#1103;%20&#1084;&#1072;&#1083;&#1099;&#1096;&#1077;&#1081;%20&#1063;&#1072;&#1089;&#1090;&#1100;%203\&#1073;&#1091;&#1082;&#1074;&#1072;%20&#1088;.wmv" TargetMode="Externa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&#1050;&#1089;&#1102;&#1096;&#1072;\&#1040;&#1079;&#1073;&#1091;&#1082;&#1072;%20&#1076;&#1083;&#1103;%20&#1084;&#1072;&#1083;&#1099;&#1096;&#1077;&#1081;%20&#1063;&#1072;&#1089;&#1090;&#1100;%203\&#1041;&#1091;&#1082;&#1074;&#1072;%20&#1057;.wmv" TargetMode="Externa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viki.rdf.ru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liveinternet.ru/showjournal....=58331" TargetMode="External"/><Relationship Id="rId13" Type="http://schemas.openxmlformats.org/officeDocument/2006/relationships/hyperlink" Target="http://www.liveinternet.ru/showjournal....d=2727" TargetMode="External"/><Relationship Id="rId18" Type="http://schemas.openxmlformats.org/officeDocument/2006/relationships/hyperlink" Target="http://www.solnet.ee/gallery/knk118.html" TargetMode="External"/><Relationship Id="rId26" Type="http://schemas.openxmlformats.org/officeDocument/2006/relationships/hyperlink" Target="http://www.alterwest.ru/cat2.php" TargetMode="External"/><Relationship Id="rId3" Type="http://schemas.openxmlformats.org/officeDocument/2006/relationships/hyperlink" Target="http://www.solarnavigator.net/geography...gypt.htm" TargetMode="External"/><Relationship Id="rId21" Type="http://schemas.openxmlformats.org/officeDocument/2006/relationships/hyperlink" Target="http://www.molgvardia.ru/nextday/2010/0...01/14647" TargetMode="External"/><Relationship Id="rId34" Type="http://schemas.openxmlformats.org/officeDocument/2006/relationships/hyperlink" Target="http://www.gold-rus.com/Gold/ru.html" TargetMode="External"/><Relationship Id="rId7" Type="http://schemas.openxmlformats.org/officeDocument/2006/relationships/hyperlink" Target="http://www.razvitierebenka.com/2010/03/..._22.html" TargetMode="External"/><Relationship Id="rId12" Type="http://schemas.openxmlformats.org/officeDocument/2006/relationships/hyperlink" Target="http://www.alltime.su/index.php?filte...k_cuckoo" TargetMode="External"/><Relationship Id="rId17" Type="http://schemas.openxmlformats.org/officeDocument/2006/relationships/hyperlink" Target="http://www.embgallery.com/Yucca-01" TargetMode="External"/><Relationship Id="rId25" Type="http://schemas.openxmlformats.org/officeDocument/2006/relationships/hyperlink" Target="http://www.pts2003.by.ru/swan/straus-01.htm" TargetMode="External"/><Relationship Id="rId33" Type="http://schemas.openxmlformats.org/officeDocument/2006/relationships/hyperlink" Target="http://www.oops.zp.ua/2008-01-05?firs...26pg=3" TargetMode="External"/><Relationship Id="rId2" Type="http://schemas.openxmlformats.org/officeDocument/2006/relationships/hyperlink" Target="http://www.playcast.ru/view/808171/ce5b...d615dcpl" TargetMode="External"/><Relationship Id="rId16" Type="http://schemas.openxmlformats.org/officeDocument/2006/relationships/hyperlink" Target="http://clipartcorel.narod.ru/index.html" TargetMode="External"/><Relationship Id="rId20" Type="http://schemas.openxmlformats.org/officeDocument/2006/relationships/hyperlink" Target="http://www.nature-home.ru/ogorod/news.p...item.4.1" TargetMode="External"/><Relationship Id="rId29" Type="http://schemas.openxmlformats.org/officeDocument/2006/relationships/hyperlink" Target="http://www.povodok.ru/encyclopedia/phot...207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zooclub.ru/rept/vidy/99.shtml" TargetMode="External"/><Relationship Id="rId11" Type="http://schemas.openxmlformats.org/officeDocument/2006/relationships/hyperlink" Target="http://www.time4you.ru/index.php?filt...=clock" TargetMode="External"/><Relationship Id="rId24" Type="http://schemas.openxmlformats.org/officeDocument/2006/relationships/hyperlink" Target="http://www.ozbuentwaldkirch.ch/webquest...dex.html" TargetMode="External"/><Relationship Id="rId32" Type="http://schemas.openxmlformats.org/officeDocument/2006/relationships/hyperlink" Target="http://www.stimul.co.ua/resource.php?...s=2251" TargetMode="External"/><Relationship Id="rId5" Type="http://schemas.openxmlformats.org/officeDocument/2006/relationships/hyperlink" Target="http://www.africa.org.ua/data/a3.htm" TargetMode="External"/><Relationship Id="rId15" Type="http://schemas.openxmlformats.org/officeDocument/2006/relationships/hyperlink" Target="http://www.lenagold.ru/" TargetMode="External"/><Relationship Id="rId23" Type="http://schemas.openxmlformats.org/officeDocument/2006/relationships/hyperlink" Target="http://www.liveinternet.ru/users/1862061/" TargetMode="External"/><Relationship Id="rId28" Type="http://schemas.openxmlformats.org/officeDocument/2006/relationships/hyperlink" Target="http://www.teanu.ru/2008/12/sosiski-v-t...use.html" TargetMode="External"/><Relationship Id="rId10" Type="http://schemas.openxmlformats.org/officeDocument/2006/relationships/hyperlink" Target="http://www.gazeta.lv/story/8967.html" TargetMode="External"/><Relationship Id="rId19" Type="http://schemas.openxmlformats.org/officeDocument/2006/relationships/hyperlink" Target="http://www.liveinternet.ru/showjournal....=12367" TargetMode="External"/><Relationship Id="rId31" Type="http://schemas.openxmlformats.org/officeDocument/2006/relationships/hyperlink" Target="http://www.batikart.ucoz.ru/index/0-10" TargetMode="External"/><Relationship Id="rId4" Type="http://schemas.openxmlformats.org/officeDocument/2006/relationships/hyperlink" Target="http://www.darwin.museum.ru/expos/floor...keng.htm" TargetMode="External"/><Relationship Id="rId9" Type="http://schemas.openxmlformats.org/officeDocument/2006/relationships/hyperlink" Target="http://www.velopiter.ru/view/veloaddon/949.htm" TargetMode="External"/><Relationship Id="rId14" Type="http://schemas.openxmlformats.org/officeDocument/2006/relationships/hyperlink" Target="http://www.razvitierebenka.com/2010/03/blog-post_22.html" TargetMode="External"/><Relationship Id="rId22" Type="http://schemas.openxmlformats.org/officeDocument/2006/relationships/hyperlink" Target="http://www.stihi.ru/2008/11/24/2295" TargetMode="External"/><Relationship Id="rId27" Type="http://schemas.openxmlformats.org/officeDocument/2006/relationships/hyperlink" Target="http://www.tort-magazin.ru/vkus/sufle-b...erry.htm" TargetMode="External"/><Relationship Id="rId30" Type="http://schemas.openxmlformats.org/officeDocument/2006/relationships/hyperlink" Target="http://www.techincom.ru/prew_cat.htm?...d=120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04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00562" y="1357298"/>
            <a:ext cx="394050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dirty="0" smtClean="0"/>
              <a:t>Азбука </a:t>
            </a:r>
          </a:p>
          <a:p>
            <a:pPr algn="ctr"/>
            <a:r>
              <a:rPr lang="ru-RU" sz="4800" b="1" dirty="0" smtClean="0"/>
              <a:t>для малышей</a:t>
            </a:r>
            <a:endParaRPr lang="ru-RU" sz="4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715008" y="3143248"/>
            <a:ext cx="1300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/>
              <a:t>Часть 3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786314" y="4143380"/>
            <a:ext cx="508473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000" b="1" dirty="0" smtClean="0">
                <a:hlinkClick r:id="rId3" action="ppaction://hlinksldjump"/>
              </a:rPr>
              <a:t>Н</a:t>
            </a:r>
            <a:endParaRPr lang="ru-RU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500694" y="4143380"/>
            <a:ext cx="530915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000" b="1" dirty="0" smtClean="0">
                <a:hlinkClick r:id="rId4" action="ppaction://hlinksldjump"/>
              </a:rPr>
              <a:t>О</a:t>
            </a:r>
            <a:endParaRPr lang="ru-RU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286512" y="4143380"/>
            <a:ext cx="508473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000" b="1" dirty="0" smtClean="0">
                <a:hlinkClick r:id="rId5" action="ppaction://hlinksldjump"/>
              </a:rPr>
              <a:t>П</a:t>
            </a:r>
            <a:endParaRPr lang="ru-RU" sz="4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000892" y="4143380"/>
            <a:ext cx="457176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000" b="1" dirty="0" smtClean="0">
                <a:hlinkClick r:id="rId6" action="ppaction://hlinksldjump"/>
              </a:rPr>
              <a:t>Р</a:t>
            </a:r>
            <a:endParaRPr lang="ru-RU" sz="4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643834" y="4143380"/>
            <a:ext cx="45878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000" b="1" dirty="0" smtClean="0">
                <a:hlinkClick r:id="rId7" action="ppaction://hlinksldjump"/>
              </a:rPr>
              <a:t>C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319d15b029da9f6f6d072404cc9378f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85728"/>
            <a:ext cx="1371600" cy="1261872"/>
          </a:xfrm>
          <a:prstGeom prst="rect">
            <a:avLst/>
          </a:prstGeom>
        </p:spPr>
      </p:pic>
      <p:pic>
        <p:nvPicPr>
          <p:cNvPr id="4" name="Рисунок 3" descr="ButtonCrysDB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001024" y="5715016"/>
            <a:ext cx="841237" cy="841237"/>
          </a:xfrm>
          <a:prstGeom prst="rect">
            <a:avLst/>
          </a:prstGeom>
        </p:spPr>
      </p:pic>
      <p:pic>
        <p:nvPicPr>
          <p:cNvPr id="6" name="н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1857356" y="1714488"/>
            <a:ext cx="5595934" cy="41969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83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буква о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000232" y="1643050"/>
            <a:ext cx="5521325" cy="4140200"/>
          </a:xfrm>
          <a:prstGeom prst="rect">
            <a:avLst/>
          </a:prstGeom>
        </p:spPr>
      </p:pic>
      <p:pic>
        <p:nvPicPr>
          <p:cNvPr id="3" name="Рисунок 2" descr="bc040d12f3bb1a3f83c83dbea983338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5720" y="285728"/>
            <a:ext cx="1371600" cy="1194816"/>
          </a:xfrm>
          <a:prstGeom prst="rect">
            <a:avLst/>
          </a:prstGeom>
        </p:spPr>
      </p:pic>
      <p:pic>
        <p:nvPicPr>
          <p:cNvPr id="4" name="Рисунок 3" descr="ButtonCrysDB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072462" y="5715016"/>
            <a:ext cx="857256" cy="8572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42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буква п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071670" y="1643050"/>
            <a:ext cx="5521325" cy="4140200"/>
          </a:xfrm>
          <a:prstGeom prst="rect">
            <a:avLst/>
          </a:prstGeom>
        </p:spPr>
      </p:pic>
      <p:pic>
        <p:nvPicPr>
          <p:cNvPr id="3" name="Рисунок 2" descr="578ae842d49de21d9d876532fab06ed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5720" y="285728"/>
            <a:ext cx="1371600" cy="1115568"/>
          </a:xfrm>
          <a:prstGeom prst="rect">
            <a:avLst/>
          </a:prstGeom>
        </p:spPr>
      </p:pic>
      <p:pic>
        <p:nvPicPr>
          <p:cNvPr id="4" name="Рисунок 3" descr="ButtonCrysDB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143900" y="5857892"/>
            <a:ext cx="714380" cy="714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68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буква р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143108" y="1714488"/>
            <a:ext cx="5521325" cy="4140200"/>
          </a:xfrm>
          <a:prstGeom prst="rect">
            <a:avLst/>
          </a:prstGeom>
        </p:spPr>
      </p:pic>
      <p:pic>
        <p:nvPicPr>
          <p:cNvPr id="3" name="Рисунок 2" descr="1348883be10b7ead87e32a1a597240f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5720" y="285728"/>
            <a:ext cx="1371600" cy="1295400"/>
          </a:xfrm>
          <a:prstGeom prst="rect">
            <a:avLst/>
          </a:prstGeom>
        </p:spPr>
      </p:pic>
      <p:pic>
        <p:nvPicPr>
          <p:cNvPr id="4" name="Рисунок 3" descr="ButtonCrysDB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143900" y="5857892"/>
            <a:ext cx="714380" cy="714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51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Буква С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000232" y="1571612"/>
            <a:ext cx="5521325" cy="4140200"/>
          </a:xfrm>
          <a:prstGeom prst="rect">
            <a:avLst/>
          </a:prstGeom>
        </p:spPr>
      </p:pic>
      <p:pic>
        <p:nvPicPr>
          <p:cNvPr id="3" name="Рисунок 2" descr="c0357960872aae67ac2bb09a2ff9e76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282" y="214290"/>
            <a:ext cx="1371600" cy="1127760"/>
          </a:xfrm>
          <a:prstGeom prst="rect">
            <a:avLst/>
          </a:prstGeom>
        </p:spPr>
      </p:pic>
      <p:pic>
        <p:nvPicPr>
          <p:cNvPr id="4" name="Рисунок 3" descr="ButtonCrysDB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001024" y="5857892"/>
            <a:ext cx="714380" cy="714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7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9316" y="1000108"/>
            <a:ext cx="787927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Автор – </a:t>
            </a:r>
            <a:r>
              <a:rPr lang="ru-RU" sz="2000" b="1" dirty="0" err="1" smtClean="0"/>
              <a:t>Бойкова</a:t>
            </a:r>
            <a:r>
              <a:rPr lang="ru-RU" sz="2000" b="1" dirty="0" smtClean="0"/>
              <a:t> Оксана Владимировна, учитель начальных классов </a:t>
            </a:r>
          </a:p>
          <a:p>
            <a:pPr algn="ctr"/>
            <a:r>
              <a:rPr lang="ru-RU" sz="2000" b="1" dirty="0" smtClean="0"/>
              <a:t>МОУ СОШ №1 г. Конаково Тверской обл.</a:t>
            </a:r>
          </a:p>
          <a:p>
            <a:pPr algn="ctr"/>
            <a:r>
              <a:rPr lang="ru-RU" sz="2000" b="1" dirty="0" smtClean="0"/>
              <a:t>Вы скачали эту презентацию с сайта – </a:t>
            </a:r>
            <a:r>
              <a:rPr lang="en-US" sz="2000" b="1" dirty="0" smtClean="0">
                <a:hlinkClick r:id="rId2"/>
              </a:rPr>
              <a:t>http://viki.rdf.ru</a:t>
            </a:r>
            <a:r>
              <a:rPr lang="en-US" sz="2000" b="1" dirty="0" smtClean="0"/>
              <a:t> </a:t>
            </a:r>
            <a:endParaRPr lang="ru-RU" sz="2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785794"/>
            <a:ext cx="4572000" cy="178510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1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otvetin.ru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lang="ru-RU" sz="11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zdorovkrasiv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/13685-ka...sya.html</a:t>
            </a:r>
            <a:r>
              <a:rPr lang="en-US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1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нос</a:t>
            </a:r>
            <a:endParaRPr lang="ru-RU" sz="11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1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"/>
              </a:rPr>
              <a:t>www.playcast.ru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"/>
              </a:rPr>
              <a:t>/</a:t>
            </a:r>
            <a:r>
              <a:rPr lang="ru-RU" sz="11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"/>
              </a:rPr>
              <a:t>view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"/>
              </a:rPr>
              <a:t>/808171/ce5b...d615dcpl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ночь</a:t>
            </a:r>
            <a:endParaRPr lang="ru-RU" sz="11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flopassion.ucoz.ua/forum/70-448-2 </a:t>
            </a:r>
            <a:r>
              <a:rPr lang="en-US" sz="11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нора</a:t>
            </a:r>
            <a:endParaRPr lang="ru-RU" sz="11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"/>
              </a:rPr>
              <a:t>www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"/>
              </a:rPr>
              <a:t>.</a:t>
            </a:r>
            <a:r>
              <a:rPr lang="en-US" sz="11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"/>
              </a:rPr>
              <a:t>solarnavigator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"/>
              </a:rPr>
              <a:t>.</a:t>
            </a:r>
            <a:r>
              <a:rPr lang="en-US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"/>
              </a:rPr>
              <a:t>net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"/>
              </a:rPr>
              <a:t>/</a:t>
            </a:r>
            <a:r>
              <a:rPr lang="en-US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"/>
              </a:rPr>
              <a:t>geography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"/>
              </a:rPr>
              <a:t>...</a:t>
            </a:r>
            <a:r>
              <a:rPr lang="en-US" sz="11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"/>
              </a:rPr>
              <a:t>gypt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"/>
              </a:rPr>
              <a:t>.</a:t>
            </a:r>
            <a:r>
              <a:rPr lang="en-US" sz="11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"/>
              </a:rPr>
              <a:t>htm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Нил</a:t>
            </a:r>
            <a:endParaRPr lang="ru-RU" sz="11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olpop.com/blog/%3Fm%3D20080205 </a:t>
            </a:r>
            <a:r>
              <a:rPr lang="en-US" sz="11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Нил</a:t>
            </a:r>
            <a:endParaRPr lang="ru-RU" sz="11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www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.</a:t>
            </a:r>
            <a:r>
              <a:rPr lang="en-US" sz="11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darwin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.</a:t>
            </a:r>
            <a:r>
              <a:rPr lang="en-US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museum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.</a:t>
            </a:r>
            <a:r>
              <a:rPr lang="en-US" sz="11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ru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/</a:t>
            </a:r>
            <a:r>
              <a:rPr lang="en-US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expos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/</a:t>
            </a:r>
            <a:r>
              <a:rPr lang="en-US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floor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...</a:t>
            </a:r>
            <a:r>
              <a:rPr lang="en-US" sz="11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keng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.</a:t>
            </a:r>
            <a:r>
              <a:rPr lang="en-US" sz="11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htm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антилопа</a:t>
            </a:r>
            <a:endParaRPr lang="ru-RU" sz="11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1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"/>
              </a:rPr>
              <a:t>www.africa.org.ua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"/>
              </a:rPr>
              <a:t>/</a:t>
            </a:r>
            <a:r>
              <a:rPr lang="ru-RU" sz="11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"/>
              </a:rPr>
              <a:t>data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"/>
              </a:rPr>
              <a:t>/a3.htm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антилопа</a:t>
            </a:r>
            <a:endParaRPr lang="ru-RU" sz="11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1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www.zooclub.ru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/</a:t>
            </a:r>
            <a:r>
              <a:rPr lang="ru-RU" sz="11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rept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/</a:t>
            </a:r>
            <a:r>
              <a:rPr lang="ru-RU" sz="11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vidy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/99.shtml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крокодил</a:t>
            </a:r>
            <a:endParaRPr lang="ru-RU" sz="11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900igr.net/</a:t>
            </a:r>
            <a:r>
              <a:rPr lang="ru-RU" sz="11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photo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lang="ru-RU" sz="11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o-zhivotnykh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lang="ru-RU" sz="11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Af...dil.html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1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1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крокодил</a:t>
            </a:r>
            <a:endParaRPr lang="ru-RU" sz="11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100" dirty="0" smtClean="0">
              <a:latin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2357430"/>
            <a:ext cx="4572000" cy="209288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academi.rodim.ru/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kl-azb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/buk-o.html </a:t>
            </a:r>
            <a:r>
              <a:rPr lang="en-US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буква о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forum.myjane.ru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/viewtopic.php%3F...art%3D15 </a:t>
            </a:r>
            <a:r>
              <a:rPr lang="ru-RU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буква о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7"/>
              </a:rPr>
              <a:t>www.razvitierebenka.com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7"/>
              </a:rPr>
              <a:t>/2010/03/..._22.html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буква о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zhurnal.lib.ru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img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kleandrowa_...ex.shtml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буква о (мячик)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foto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mail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mail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bunduki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33/_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myp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...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/2.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html </a:t>
            </a:r>
            <a:r>
              <a:rPr lang="ru-RU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ребёнок с книжкой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otvetin.ru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goroskopgadezo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/3993-c...sne.html </a:t>
            </a:r>
            <a:r>
              <a:rPr lang="ru-RU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венок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8"/>
              </a:rPr>
              <a:t>www.liveinternet.ru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8"/>
              </a:rPr>
              <a:t>/showjournal....%3D58331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хоровод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www.velopiter.ru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/</a:t>
            </a: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view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/</a:t>
            </a: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veloaddon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/949.htm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колесо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savasport.ru/1304obruch.html </a:t>
            </a:r>
            <a:r>
              <a:rPr lang="en-US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обруч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0"/>
              </a:rPr>
              <a:t>www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0"/>
              </a:rPr>
              <a:t>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0"/>
              </a:rPr>
              <a:t>gazeta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0"/>
              </a:rPr>
              <a:t>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0"/>
              </a:rPr>
              <a:t>lv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0"/>
              </a:rPr>
              <a:t>/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0"/>
              </a:rPr>
              <a:t>story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0"/>
              </a:rPr>
              <a:t>/8967.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0"/>
              </a:rPr>
              <a:t>html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колбаса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1"/>
              </a:rPr>
              <a:t>www.time4you.ru/index.php%3Ffilt...%3Dclock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часы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www.alltime.su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/index.php%3Ffilte...k_cuckoo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часы с кукушкой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www.liveinternet.ru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users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/la_bel...6249951/ - девочка с обручем</a:t>
            </a:r>
            <a:endParaRPr lang="ru-RU" sz="1000" dirty="0" smtClean="0">
              <a:latin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6248" y="857232"/>
            <a:ext cx="18473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1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429132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 err="1" smtClean="0"/>
              <a:t>kp.by</a:t>
            </a:r>
            <a:r>
              <a:rPr lang="en-US" sz="1000" dirty="0" smtClean="0"/>
              <a:t>/daily/24079/314433/</a:t>
            </a:r>
            <a:r>
              <a:rPr lang="ru-RU" sz="1000" dirty="0" smtClean="0"/>
              <a:t> - папа с мальчиком</a:t>
            </a:r>
            <a:endParaRPr lang="ru-RU" sz="1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4714884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 smtClean="0"/>
              <a:t>gov.cap.ru/hierarhy.asp%3Fpage%3...3/594996 – </a:t>
            </a:r>
            <a:r>
              <a:rPr lang="ru-RU" sz="1000" dirty="0" smtClean="0"/>
              <a:t>папа с девочкой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4929198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 smtClean="0"/>
              <a:t>gios.moifoto.ru/76231/f1743704</a:t>
            </a:r>
            <a:r>
              <a:rPr lang="ru-RU" sz="1000" dirty="0" smtClean="0"/>
              <a:t> – папа с сыном</a:t>
            </a:r>
            <a:endParaRPr lang="ru-RU" sz="1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786182" y="500042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 smtClean="0">
                <a:hlinkClick r:id="rId13"/>
              </a:rPr>
              <a:t>www.liveinternet.ru/showjournal....d%3D2727</a:t>
            </a:r>
            <a:r>
              <a:rPr lang="ru-RU" sz="1000" dirty="0" smtClean="0"/>
              <a:t> - семья</a:t>
            </a:r>
            <a:endParaRPr lang="ru-RU" sz="1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857620" y="714356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 smtClean="0">
                <a:hlinkClick r:id="rId14"/>
              </a:rPr>
              <a:t>http://www.razvitierebenka.com/2010/03/blog-post_22.html</a:t>
            </a:r>
            <a:r>
              <a:rPr lang="ru-RU" sz="1000" dirty="0" smtClean="0"/>
              <a:t> - буквы</a:t>
            </a:r>
            <a:endParaRPr lang="ru-RU" sz="1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14282" y="142852"/>
            <a:ext cx="77867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Аудиофайлы</a:t>
            </a:r>
            <a:r>
              <a:rPr lang="ru-RU" dirty="0" smtClean="0"/>
              <a:t> для роликов взяты с сайта </a:t>
            </a:r>
            <a:r>
              <a:rPr lang="en-US" dirty="0" smtClean="0"/>
              <a:t>http://alphabook.ru</a:t>
            </a:r>
            <a:endParaRPr lang="ru-RU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285720" y="428604"/>
            <a:ext cx="2689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Источники изображений: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929058" y="928670"/>
            <a:ext cx="11095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hlinkClick r:id="rId15"/>
              </a:rPr>
              <a:t>www.lenagold.ru</a:t>
            </a:r>
            <a:r>
              <a:rPr lang="en-US" sz="1000" dirty="0" smtClean="0"/>
              <a:t> </a:t>
            </a:r>
            <a:endParaRPr lang="ru-RU" sz="1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000496" y="1214422"/>
            <a:ext cx="265008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u="sng" dirty="0" smtClean="0">
                <a:hlinkClick r:id="rId16"/>
              </a:rPr>
              <a:t>http://clipartcorel.narod.ru/index.html</a:t>
            </a:r>
            <a:r>
              <a:rPr lang="ru-RU" sz="1000" dirty="0" smtClean="0"/>
              <a:t> - рамка</a:t>
            </a:r>
            <a:endParaRPr lang="ru-RU" sz="1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071934" y="1428736"/>
            <a:ext cx="262924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hlinkClick r:id="rId17"/>
              </a:rPr>
              <a:t>http://www.embgallery.com/Yucca-01</a:t>
            </a:r>
            <a:r>
              <a:rPr lang="ru-RU" sz="1000" dirty="0" smtClean="0"/>
              <a:t> - буквы</a:t>
            </a:r>
            <a:endParaRPr lang="ru-RU" sz="1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071934" y="1643050"/>
            <a:ext cx="4572000" cy="178510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8"/>
              </a:rPr>
              <a:t>www.solnet.ee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8"/>
              </a:rPr>
              <a:t>/</a:t>
            </a: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8"/>
              </a:rPr>
              <a:t>gallery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8"/>
              </a:rPr>
              <a:t>/knk118.html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Карабас </a:t>
            </a: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Барабас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www.sadgarden.ru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 - огурцы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9"/>
              </a:rPr>
              <a:t>www.liveinternet.ru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9"/>
              </a:rPr>
              <a:t>/showjournal....%3D12367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розы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flower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onego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lukov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dahlia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html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георгины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samsebelekar.ru/index/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kartofel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/0-506 </a:t>
            </a:r>
            <a:r>
              <a:rPr lang="en-US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картофель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0"/>
              </a:rPr>
              <a:t>www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0"/>
              </a:rPr>
              <a:t>.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0"/>
              </a:rPr>
              <a:t>nature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0"/>
              </a:rPr>
              <a:t>-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0"/>
              </a:rPr>
              <a:t>home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0"/>
              </a:rPr>
              <a:t>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0"/>
              </a:rPr>
              <a:t>ru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0"/>
              </a:rPr>
              <a:t>/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0"/>
              </a:rPr>
              <a:t>ogorod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0"/>
              </a:rPr>
              <a:t>/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0"/>
              </a:rPr>
              <a:t>news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0"/>
              </a:rPr>
              <a:t>.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0"/>
              </a:rPr>
              <a:t>p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0"/>
              </a:rPr>
              <a:t>...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0"/>
              </a:rPr>
              <a:t>item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0"/>
              </a:rPr>
              <a:t>.4.1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перец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ru.wikipedia.org/wiki/%25D0%25A4...2432.jpg </a:t>
            </a:r>
            <a:r>
              <a:rPr lang="en-US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паровоз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moyhutor.net/novost6.php </a:t>
            </a:r>
            <a:r>
              <a:rPr lang="en-US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корова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samsay.ru/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narodrecepty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/6189-kak-...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iya.html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простокваша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vk-info.ru/</a:t>
            </a:r>
            <a:r>
              <a:rPr lang="en-US" sz="10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kultura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/1055-posle-pr...ery.html </a:t>
            </a:r>
            <a:r>
              <a:rPr lang="en-US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дети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в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костюмах</a:t>
            </a:r>
            <a:endParaRPr lang="ru-RU" sz="1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wallpaper.zoda.ru/nature/wpnys.html </a:t>
            </a:r>
            <a:r>
              <a:rPr lang="en-US" sz="10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0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парк</a:t>
            </a:r>
            <a:endParaRPr lang="ru-RU" sz="1000" dirty="0" smtClean="0">
              <a:latin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14282" y="6143644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 smtClean="0">
                <a:hlinkClick r:id="rId21"/>
              </a:rPr>
              <a:t>www.molgvardia.ru/nextday/2010/0...01/14647</a:t>
            </a:r>
            <a:r>
              <a:rPr lang="ru-RU" sz="1000" dirty="0" smtClean="0"/>
              <a:t> - фото парада Победы</a:t>
            </a:r>
            <a:endParaRPr lang="ru-RU" sz="1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14282" y="5857892"/>
            <a:ext cx="218681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hlinkClick r:id="rId22"/>
              </a:rPr>
              <a:t>www.stihi.ru/2008/11/24/2295</a:t>
            </a:r>
            <a:r>
              <a:rPr lang="ru-RU" sz="1000" dirty="0" smtClean="0"/>
              <a:t> - роза</a:t>
            </a:r>
            <a:endParaRPr lang="ru-RU" sz="10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14282" y="5643578"/>
            <a:ext cx="252505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hlinkClick r:id="rId23"/>
              </a:rPr>
              <a:t>www.liveinternet.ru/users/1862061/</a:t>
            </a:r>
            <a:r>
              <a:rPr lang="ru-RU" sz="1000" dirty="0" smtClean="0"/>
              <a:t> - сквер</a:t>
            </a:r>
            <a:endParaRPr lang="ru-RU" sz="1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542926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 smtClean="0"/>
              <a:t>dp.ric.ua/index.php%3Fnewsid%3D478390</a:t>
            </a:r>
            <a:r>
              <a:rPr lang="ru-RU" sz="1000" dirty="0" smtClean="0"/>
              <a:t> – ракета</a:t>
            </a:r>
          </a:p>
          <a:p>
            <a:endParaRPr lang="ru-RU" sz="1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14282" y="5214950"/>
            <a:ext cx="4572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900" dirty="0" smtClean="0">
                <a:hlinkClick r:id="rId24"/>
              </a:rPr>
              <a:t>www.ozbuentwaldkirch.ch/webquest...</a:t>
            </a:r>
            <a:r>
              <a:rPr lang="en-US" sz="900" dirty="0" err="1" smtClean="0">
                <a:hlinkClick r:id="rId24"/>
              </a:rPr>
              <a:t>dex.html</a:t>
            </a:r>
            <a:r>
              <a:rPr lang="ru-RU" sz="900" dirty="0" smtClean="0"/>
              <a:t> - сапожник</a:t>
            </a:r>
            <a:endParaRPr lang="ru-RU" sz="9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429124" y="3500438"/>
            <a:ext cx="3324949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mir-zverej.ru/comment_1255619339.html 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страус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5"/>
              </a:rPr>
              <a:t>www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5"/>
              </a:rPr>
              <a:t>.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5"/>
              </a:rPr>
              <a:t>pts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5"/>
              </a:rPr>
              <a:t>2003.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5"/>
              </a:rPr>
              <a:t>by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5"/>
              </a:rPr>
              <a:t>.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5"/>
              </a:rPr>
              <a:t>ru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5"/>
              </a:rPr>
              <a:t>/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5"/>
              </a:rPr>
              <a:t>swan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5"/>
              </a:rPr>
              <a:t>/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5"/>
              </a:rPr>
              <a:t>straus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5"/>
              </a:rPr>
              <a:t>-01.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5"/>
              </a:rPr>
              <a:t>htm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- страус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14"/>
              </a:rPr>
              <a:t>http://www.razvitierebenka.com/2010/03/blog-post_22.html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- буквы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www.mocktail.ru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archives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categor...l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fruit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 - сироп и сок в стакане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blog.locallectual.com/%3Fp%3D4081 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горох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6"/>
              </a:rPr>
              <a:t>www.alterwest.ru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6"/>
              </a:rPr>
              <a:t>/cat2.php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- сырок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poeday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ru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eda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_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cats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php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%3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Fcat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_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id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%3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58 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салаты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belcook.com/cat/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veg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solenya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-ma.../page/2/ - 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соленья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www.liveinternet.ru/community/1759949/ - 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спаржа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www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.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tort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-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magazin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.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ru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/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vkus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/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sufle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-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b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...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erry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.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htm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- суфле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8"/>
              </a:rPr>
              <a:t>www.teanu.ru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8"/>
              </a:rPr>
              <a:t>/2008/12/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8"/>
              </a:rPr>
              <a:t>sosiski-v-t...use.html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- сосиски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9"/>
              </a:rPr>
              <a:t>www.povodok.ru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9"/>
              </a:rPr>
              <a:t>/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9"/>
              </a:rPr>
              <a:t>encyclopedia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29"/>
              </a:rPr>
              <a:t>/phot...207.html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- страус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suroc.camel.refreshlab.ru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 - сурок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commons.wikimedia.org/wiki/File:...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eton.JPG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сурок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0"/>
              </a:rPr>
              <a:t>www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0"/>
              </a:rPr>
              <a:t>.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0"/>
              </a:rPr>
              <a:t>techincom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0"/>
              </a:rPr>
              <a:t>.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0"/>
              </a:rPr>
              <a:t>ru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0"/>
              </a:rPr>
              <a:t>/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0"/>
              </a:rPr>
              <a:t>prew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0"/>
              </a:rPr>
              <a:t>_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0"/>
              </a:rPr>
              <a:t>cat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0"/>
              </a:rPr>
              <a:t>.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0"/>
              </a:rPr>
              <a:t>htm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0"/>
              </a:rPr>
              <a:t>%3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0"/>
              </a:rPr>
              <a:t>F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0"/>
              </a:rPr>
              <a:t>...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0"/>
              </a:rPr>
              <a:t>d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0"/>
              </a:rPr>
              <a:t>%3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0"/>
              </a:rPr>
              <a:t>D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0"/>
              </a:rPr>
              <a:t>1208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скорая помощь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bse.sci-lib.com/particle000381.html 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саранча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1"/>
              </a:rPr>
              <a:t>www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1"/>
              </a:rPr>
              <a:t>.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1"/>
              </a:rPr>
              <a:t>batikart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1"/>
              </a:rPr>
              <a:t>.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1"/>
              </a:rPr>
              <a:t>ucoz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1"/>
              </a:rPr>
              <a:t>.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1"/>
              </a:rPr>
              <a:t>ru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1"/>
              </a:rPr>
              <a:t>/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1"/>
              </a:rPr>
              <a:t>index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1"/>
              </a:rPr>
              <a:t>/0-10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- свечи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2"/>
              </a:rPr>
              <a:t>www.stimul.co.ua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2"/>
              </a:rPr>
              <a:t>/resource.php%3F...s%3D2251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сургуч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mebelwiki.com/%25D0%25A1%25D0%25...5D0%25B0 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–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смола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moikompas.ru/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compas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kley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клей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www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.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oops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.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zp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.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ua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/2008-01-05%3</a:t>
            </a: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Ffirs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...26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pg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%3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D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3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сугробы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4"/>
              </a:rPr>
              <a:t>www.gold-rus.com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4"/>
              </a:rPr>
              <a:t>/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4"/>
              </a:rPr>
              <a:t>Gold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4"/>
              </a:rPr>
              <a:t>/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hlinkClick r:id="rId34"/>
              </a:rPr>
              <a:t>ru.html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- сито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513</Words>
  <Application>Microsoft Office PowerPoint</Application>
  <PresentationFormat>Экран (4:3)</PresentationFormat>
  <Paragraphs>81</Paragraphs>
  <Slides>8</Slides>
  <Notes>0</Notes>
  <HiddenSlides>0</HiddenSlides>
  <MMClips>5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7</cp:revision>
  <dcterms:created xsi:type="dcterms:W3CDTF">2010-07-27T16:08:37Z</dcterms:created>
  <dcterms:modified xsi:type="dcterms:W3CDTF">2010-08-04T09:42:22Z</dcterms:modified>
</cp:coreProperties>
</file>