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3" y="-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3BEC-B1C4-4043-BDFF-A18BCD514B47}" type="datetimeFigureOut">
              <a:rPr lang="ru-RU" smtClean="0"/>
              <a:pPr/>
              <a:t>02.08.2010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7AE9-538F-40CF-B02C-A08E96FF1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0;&#1089;&#1102;&#1096;&#1072;\&#1052;&#1086;&#1080;%20&#1088;&#1072;&#1073;&#1086;&#1090;&#1099;\&#1040;&#1079;&#1073;&#1091;&#1082;&#1072;%20&#1076;&#1083;&#1103;%20&#1084;&#1072;&#1083;&#1099;&#1096;&#1077;&#1081;%20&#1095;&#1072;&#1089;&#1090;&#1100;%202\&#1091;&#1095;&#1080;&#1084;%20&#1073;&#1091;&#1082;&#1074;&#1091;%20&#1078;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&#1073;&#1091;&#1082;&#1074;&#1072;%20&#1079;.wmv" TargetMode="Externa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&#1073;&#1091;&#1082;&#1074;&#1072;%20&#1080;%20&#1080;%20&#1073;&#1091;&#1082;&#1074;&#1072;%20&#1081;.wmv" TargetMode="External"/><Relationship Id="rId6" Type="http://schemas.openxmlformats.org/officeDocument/2006/relationships/slide" Target="sl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&#1091;&#1095;&#1080;&#1084;%20&#1073;&#1091;&#1082;&#1074;&#1091;%20&#1082;.wmv" TargetMode="Externa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&#1073;&#1091;&#1082;&#1074;&#1072;%20&#1083;.wmv" TargetMode="Externa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&#1073;&#1091;&#1082;&#1074;&#1072;%20&#1084;.wmv" TargetMode="Externa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poka.com/abc_bukvi_vokrug_nas.htm" TargetMode="External"/><Relationship Id="rId13" Type="http://schemas.openxmlformats.org/officeDocument/2006/relationships/hyperlink" Target="http://www.diary.ru/~the-life-of-vulgar...ag=761" TargetMode="External"/><Relationship Id="rId18" Type="http://schemas.openxmlformats.org/officeDocument/2006/relationships/hyperlink" Target="http://www.samaramedprom.ru/products/le...va/page5" TargetMode="External"/><Relationship Id="rId3" Type="http://schemas.openxmlformats.org/officeDocument/2006/relationships/hyperlink" Target="http://www.babyblog.ru/user/Abrikosik/917147" TargetMode="External"/><Relationship Id="rId7" Type="http://schemas.openxmlformats.org/officeDocument/2006/relationships/hyperlink" Target="http://viki.rdf.ru/" TargetMode="External"/><Relationship Id="rId12" Type="http://schemas.openxmlformats.org/officeDocument/2006/relationships/hyperlink" Target="http://www.u-mama.ru/read/article.php%253...d=1410" TargetMode="External"/><Relationship Id="rId17" Type="http://schemas.openxmlformats.org/officeDocument/2006/relationships/hyperlink" Target="http://piterhunt.ru/pages/animals/anim/zayac/bel.htm" TargetMode="External"/><Relationship Id="rId2" Type="http://schemas.openxmlformats.org/officeDocument/2006/relationships/hyperlink" Target="http://www.lenagold.ru/" TargetMode="External"/><Relationship Id="rId16" Type="http://schemas.openxmlformats.org/officeDocument/2006/relationships/hyperlink" Target="http://www.sunhome.ru/wallpapers/11453" TargetMode="External"/><Relationship Id="rId20" Type="http://schemas.openxmlformats.org/officeDocument/2006/relationships/hyperlink" Target="http://www.diary.ru/~eLLej/p60732565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corel.narod.ru/index.html" TargetMode="External"/><Relationship Id="rId11" Type="http://schemas.openxmlformats.org/officeDocument/2006/relationships/hyperlink" Target="http://www.raskraska.ru/tale/usacheva/u.../us8.htm" TargetMode="External"/><Relationship Id="rId5" Type="http://schemas.openxmlformats.org/officeDocument/2006/relationships/hyperlink" Target="http://www.dkataev.ru/alphabet.html" TargetMode="External"/><Relationship Id="rId15" Type="http://schemas.openxmlformats.org/officeDocument/2006/relationships/hyperlink" Target="http://www.symbolsbook.ru/Article.aspx%25...id=225" TargetMode="External"/><Relationship Id="rId10" Type="http://schemas.openxmlformats.org/officeDocument/2006/relationships/hyperlink" Target="http://www.dobrieskazki.ru/vkusnaya-azbuka.htm" TargetMode="External"/><Relationship Id="rId19" Type="http://schemas.openxmlformats.org/officeDocument/2006/relationships/hyperlink" Target="http://www.gribushkino.ru/landscapes.php" TargetMode="External"/><Relationship Id="rId4" Type="http://schemas.openxmlformats.org/officeDocument/2006/relationships/hyperlink" Target="http://www.embgallery.com/Yucca-01" TargetMode="External"/><Relationship Id="rId9" Type="http://schemas.openxmlformats.org/officeDocument/2006/relationships/hyperlink" Target="http://www.raskraska.com/raskraski/270/25.html" TargetMode="External"/><Relationship Id="rId14" Type="http://schemas.openxmlformats.org/officeDocument/2006/relationships/hyperlink" Target="http://www.razvitierebenka.com/2010/03/..._2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1357298"/>
            <a:ext cx="3627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Азбука </a:t>
            </a:r>
          </a:p>
          <a:p>
            <a:pPr algn="ctr"/>
            <a:r>
              <a:rPr lang="ru-RU" sz="4400" b="1" dirty="0" smtClean="0"/>
              <a:t>для малышей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928934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Часть 2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4000504"/>
            <a:ext cx="61106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hlinkClick r:id="rId3" action="ppaction://hlinksldjump"/>
              </a:rPr>
              <a:t>Ж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4000504"/>
            <a:ext cx="50006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hlinkClick r:id="rId4" action="ppaction://hlinksldjump"/>
              </a:rPr>
              <a:t>З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4000504"/>
            <a:ext cx="97013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hlinkClick r:id="rId5" action="ppaction://hlinksldjump"/>
              </a:rPr>
              <a:t>И Й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5072074"/>
            <a:ext cx="47320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hlinkClick r:id="rId6" action="ppaction://hlinksldjump"/>
              </a:rPr>
              <a:t>К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60" y="5072074"/>
            <a:ext cx="50687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hlinkClick r:id="rId7" action="ppaction://hlinksldjump"/>
              </a:rPr>
              <a:t>Л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5072074"/>
            <a:ext cx="6335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hlinkClick r:id="rId8" action="ppaction://hlinksldjump"/>
              </a:rPr>
              <a:t>М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37d07e3edd9b8b5f83c06daa924d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1356360" cy="1371600"/>
          </a:xfrm>
          <a:prstGeom prst="rect">
            <a:avLst/>
          </a:prstGeom>
        </p:spPr>
      </p:pic>
      <p:pic>
        <p:nvPicPr>
          <p:cNvPr id="4" name="Рисунок 3" descr="ButtonCrysDB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5857892"/>
            <a:ext cx="714380" cy="714380"/>
          </a:xfrm>
          <a:prstGeom prst="rect">
            <a:avLst/>
          </a:prstGeom>
        </p:spPr>
      </p:pic>
      <p:pic>
        <p:nvPicPr>
          <p:cNvPr id="5" name="Рисунок 4" descr="5758fd255b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714884"/>
            <a:ext cx="1215389" cy="1667447"/>
          </a:xfrm>
          <a:prstGeom prst="rect">
            <a:avLst/>
          </a:prstGeom>
        </p:spPr>
      </p:pic>
      <p:pic>
        <p:nvPicPr>
          <p:cNvPr id="6" name="учим букву ж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14546" y="1785926"/>
            <a:ext cx="5000660" cy="374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з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1643050"/>
            <a:ext cx="5521325" cy="4140200"/>
          </a:xfrm>
          <a:prstGeom prst="rect">
            <a:avLst/>
          </a:prstGeom>
        </p:spPr>
      </p:pic>
      <p:pic>
        <p:nvPicPr>
          <p:cNvPr id="3" name="Рисунок 2" descr="e423d30b23fef51c16587eb079305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1371600" cy="1338072"/>
          </a:xfrm>
          <a:prstGeom prst="rect">
            <a:avLst/>
          </a:prstGeom>
        </p:spPr>
      </p:pic>
      <p:pic>
        <p:nvPicPr>
          <p:cNvPr id="4" name="Рисунок 3" descr="ButtonCrysDB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5857892"/>
            <a:ext cx="769799" cy="76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и и буква 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1785926"/>
            <a:ext cx="5521325" cy="4140200"/>
          </a:xfrm>
          <a:prstGeom prst="rect">
            <a:avLst/>
          </a:prstGeom>
        </p:spPr>
      </p:pic>
      <p:pic>
        <p:nvPicPr>
          <p:cNvPr id="3" name="Рисунок 2" descr="b4104d17afe24caaf5f56711f964d8f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1371600" cy="1304544"/>
          </a:xfrm>
          <a:prstGeom prst="rect">
            <a:avLst/>
          </a:prstGeom>
        </p:spPr>
      </p:pic>
      <p:pic>
        <p:nvPicPr>
          <p:cNvPr id="4" name="Рисунок 3" descr="cc9dbe2d3b540df2f8482d04a7b563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14290"/>
            <a:ext cx="1371600" cy="1338072"/>
          </a:xfrm>
          <a:prstGeom prst="rect">
            <a:avLst/>
          </a:prstGeom>
        </p:spPr>
      </p:pic>
      <p:pic>
        <p:nvPicPr>
          <p:cNvPr id="5" name="Рисунок 4" descr="ButtonCrysDB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900" y="585789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учим букву 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1571612"/>
            <a:ext cx="5521325" cy="4140200"/>
          </a:xfrm>
          <a:prstGeom prst="rect">
            <a:avLst/>
          </a:prstGeom>
        </p:spPr>
      </p:pic>
      <p:pic>
        <p:nvPicPr>
          <p:cNvPr id="3" name="Рисунок 2" descr="10803349a01a4216dde637dde382ba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1371600" cy="1310640"/>
          </a:xfrm>
          <a:prstGeom prst="rect">
            <a:avLst/>
          </a:prstGeom>
        </p:spPr>
      </p:pic>
      <p:pic>
        <p:nvPicPr>
          <p:cNvPr id="4" name="Рисунок 3" descr="ButtonCrysDB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900" y="5786454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л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8794" y="1571612"/>
            <a:ext cx="5521325" cy="4140200"/>
          </a:xfrm>
          <a:prstGeom prst="rect">
            <a:avLst/>
          </a:prstGeom>
        </p:spPr>
      </p:pic>
      <p:pic>
        <p:nvPicPr>
          <p:cNvPr id="3" name="Рисунок 2" descr="ButtonCrysDB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5786454"/>
            <a:ext cx="785818" cy="785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107273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err="1" smtClean="0"/>
              <a:t>Лл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1714488"/>
            <a:ext cx="5521325" cy="4140200"/>
          </a:xfrm>
          <a:prstGeom prst="rect">
            <a:avLst/>
          </a:prstGeom>
        </p:spPr>
      </p:pic>
      <p:pic>
        <p:nvPicPr>
          <p:cNvPr id="3" name="Рисунок 2" descr="ButtonCrysDB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5857892"/>
            <a:ext cx="714380" cy="714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140615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/>
              <a:t>Мм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Аудиофайлы</a:t>
            </a:r>
            <a:r>
              <a:rPr lang="ru-RU" dirty="0" smtClean="0"/>
              <a:t> для роликов взяты с сайта </a:t>
            </a:r>
            <a:r>
              <a:rPr lang="en-US" dirty="0" smtClean="0"/>
              <a:t>http://alphabook.ru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274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Источники изображений: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4714884"/>
            <a:ext cx="1287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"/>
              </a:rPr>
              <a:t>www.lenagold.ru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6143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hlinkClick r:id="rId3"/>
              </a:rPr>
              <a:t>www.babyblog.ru</a:t>
            </a:r>
            <a:r>
              <a:rPr lang="ru-RU" sz="1200" dirty="0" smtClean="0">
                <a:hlinkClick r:id="rId3"/>
              </a:rPr>
              <a:t>/</a:t>
            </a:r>
            <a:r>
              <a:rPr lang="ru-RU" sz="1200" dirty="0" err="1" smtClean="0">
                <a:hlinkClick r:id="rId3"/>
              </a:rPr>
              <a:t>user</a:t>
            </a:r>
            <a:r>
              <a:rPr lang="ru-RU" sz="1200" dirty="0" smtClean="0">
                <a:hlinkClick r:id="rId3"/>
              </a:rPr>
              <a:t>/</a:t>
            </a:r>
            <a:r>
              <a:rPr lang="ru-RU" sz="1200" dirty="0" err="1" smtClean="0">
                <a:hlinkClick r:id="rId3"/>
              </a:rPr>
              <a:t>Abrikosik</a:t>
            </a:r>
            <a:r>
              <a:rPr lang="ru-RU" sz="1200" dirty="0" smtClean="0">
                <a:hlinkClick r:id="rId3"/>
              </a:rPr>
              <a:t>/917147</a:t>
            </a:r>
            <a:r>
              <a:rPr lang="en-US" sz="1200" dirty="0" smtClean="0"/>
              <a:t> - </a:t>
            </a:r>
            <a:r>
              <a:rPr lang="ru-RU" sz="1200" dirty="0" smtClean="0"/>
              <a:t>буквы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14422"/>
            <a:ext cx="30877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4"/>
              </a:rPr>
              <a:t>http://www.embgallery.com/Yucca-01</a:t>
            </a:r>
            <a:r>
              <a:rPr lang="ru-RU" sz="1200" dirty="0" smtClean="0"/>
              <a:t> - буквы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00174"/>
            <a:ext cx="3121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u="sng" dirty="0" smtClean="0">
                <a:hlinkClick r:id="rId5"/>
              </a:rPr>
              <a:t>http://www.dkataev.ru/alphabet.html</a:t>
            </a:r>
            <a:r>
              <a:rPr lang="ru-RU" sz="1200" dirty="0" smtClean="0"/>
              <a:t> алфавит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85926"/>
            <a:ext cx="3122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u="sng" dirty="0" smtClean="0">
                <a:hlinkClick r:id="rId6"/>
              </a:rPr>
              <a:t>http://clipartcorel.narod.ru/index.html</a:t>
            </a:r>
            <a:r>
              <a:rPr lang="ru-RU" sz="1200" dirty="0" smtClean="0"/>
              <a:t> - рамка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21495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презентации – </a:t>
            </a:r>
            <a:r>
              <a:rPr lang="ru-RU" b="1" dirty="0" err="1" smtClean="0"/>
              <a:t>Бойкова</a:t>
            </a:r>
            <a:r>
              <a:rPr lang="ru-RU" b="1" dirty="0" smtClean="0"/>
              <a:t> Оксана Владимировна, </a:t>
            </a:r>
          </a:p>
          <a:p>
            <a:pPr algn="ctr"/>
            <a:r>
              <a:rPr lang="ru-RU" b="1" dirty="0" smtClean="0"/>
              <a:t>учитель начальных классов МОУ СОШ №1 г. Конаково Тверской обл.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50" y="6072206"/>
            <a:ext cx="764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 скачали эту презентацию на сайте – </a:t>
            </a:r>
            <a:r>
              <a:rPr lang="en-US" b="1" dirty="0" smtClean="0">
                <a:hlinkClick r:id="rId7"/>
              </a:rPr>
              <a:t>http://viki.rdf.ru</a:t>
            </a:r>
            <a:r>
              <a:rPr lang="en-US" b="1" dirty="0" smtClean="0"/>
              <a:t> 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071678"/>
            <a:ext cx="4572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www.copoka.com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abc_bukvi_vokrug_nas.htm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буква ж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festival.1september.ru/articles/524893/ -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буква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жук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www.raskraska.com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raskraski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/270/25.html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буква ж (раскраска)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www.dobrieskazki.ru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vkusnaya-azbuka.htm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буква ж (раскраска)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zveri911.ru/juk_bombardir.php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жук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raskraska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tale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usacheva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.../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us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8.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htm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жуки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otvetin.ru/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animalrasten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/9305-vse...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sny.html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уж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tlc.howstuffworks.com/family/how...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frog.htm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жаба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folk.uio.no/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dansh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muha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-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букашечка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www.u-mama.ru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read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/article.php%3...d%3D1410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картинка из сказки </a:t>
            </a:r>
            <a:r>
              <a:rPr lang="ru-RU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«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Муха-Цокотуха</a:t>
            </a:r>
            <a:r>
              <a:rPr lang="ru-RU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»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К. Чуковского</a:t>
            </a:r>
            <a:endParaRPr lang="ru-RU" sz="1100" dirty="0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000108"/>
            <a:ext cx="4572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www.diary.ru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/~the-life-of-vulgar...ag%3D761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буква 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(зима)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www.razvitierebenka.com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/2010/03/..._22.html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буква 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fromuz.com/forum/index.php%3Fsho...6st%3D90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бизе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blogs.mail.ru/mail/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neftida_k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-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замок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open.salon.com/blog/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rodger_reed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золото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liveinternet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community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...8776156/ - замок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www.symbolsbook.ru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/Article.aspx%...id%3D225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зеркало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dentmy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vybor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zubnoj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shhetki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- зубок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www.sunhome.ru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wallpapers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/11453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заяц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http://piterhunt.ru/pages/animals/anim/zayac/bel.htm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заяц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786058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nektolukas.ru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/2008/05/ - а и б на трубе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makeittasty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wordpress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/2009/1...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0%25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0/ - йогурт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www.samaramedprom.ru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products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le...va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/page5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йод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www.medyod.ru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- йод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otvetin.ru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goroskopgadezo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/5242-c...sne.html - врач</a:t>
            </a:r>
            <a:endParaRPr lang="ru-RU" sz="1100" dirty="0" smtClean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378619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www.gribushkino.ru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landscapes.php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дорога в лесу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lenagold.ru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лягушки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gazeta.aif.ru/online/kids/100/de02_42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кукушка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qvintus.livejournal.com/14638.html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лес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kak-gde.ru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/%3Fvopros%3D40734 </a:t>
            </a:r>
            <a:r>
              <a:rPr lang="ru-RU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кукушонок</a:t>
            </a:r>
            <a:endParaRPr lang="ru-RU" sz="1100" dirty="0" smtClean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429132"/>
            <a:ext cx="2614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bibliotekar.ru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11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ruswood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/17.htm</a:t>
            </a:r>
            <a:r>
              <a:rPr lang="en-US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1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сундук</a:t>
            </a:r>
            <a:endParaRPr lang="ru-RU" sz="1100" dirty="0" smtClean="0"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71942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tentoriumstrit.com/MED.html </a:t>
            </a:r>
            <a:r>
              <a:rPr lang="en-US" sz="9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мёд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internationalraspberry.org/eeuu.html </a:t>
            </a:r>
            <a:r>
              <a:rPr lang="en-US" sz="9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малина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www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.</a:t>
            </a: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diary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.</a:t>
            </a:r>
            <a:r>
              <a:rPr lang="en-US" sz="9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ru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/~</a:t>
            </a:r>
            <a:r>
              <a:rPr lang="en-US" sz="9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eLLej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/</a:t>
            </a: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p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60732565.</a:t>
            </a:r>
            <a:r>
              <a:rPr lang="en-US" sz="9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htm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молоко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www.dokmed.ru/child/22/ - 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мяч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budem.blogspot.com/2008/03/blog-..._14.html </a:t>
            </a:r>
            <a:r>
              <a:rPr lang="en-US" sz="9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медвежата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cartoonclipartfree.com/</a:t>
            </a:r>
            <a:r>
              <a:rPr lang="en-US" sz="9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Cliparts</a:t>
            </a: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_..._26.html </a:t>
            </a:r>
            <a:r>
              <a:rPr lang="en-US" sz="9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мышка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drugoi.livejournal.com/2586466.html</a:t>
            </a:r>
            <a:r>
              <a:rPr lang="ru-RU" sz="9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медвежата</a:t>
            </a:r>
            <a:endParaRPr lang="ru-RU" sz="9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309</Words>
  <Application>Microsoft Office PowerPoint</Application>
  <PresentationFormat>Экран (4:3)</PresentationFormat>
  <Paragraphs>59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2010-07-27T15:43:31Z</dcterms:created>
  <dcterms:modified xsi:type="dcterms:W3CDTF">2010-08-02T10:46:24Z</dcterms:modified>
</cp:coreProperties>
</file>