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103" y="-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011AA-7691-465D-981C-83FFFA933794}" type="datetimeFigureOut">
              <a:rPr lang="ru-RU" smtClean="0"/>
              <a:pPr/>
              <a:t>02.08.2010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B6771-4BD2-47E0-A19B-7CF91EAF43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3.xml"/><Relationship Id="rId9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41;&#1091;&#1082;&#1074;&#1072;%20&#1072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50;&#1089;&#1102;&#1096;&#1072;\&#1052;&#1086;&#1080;%20&#1088;&#1072;&#1073;&#1086;&#1090;&#1099;\&#1040;&#1079;&#1073;&#1091;&#1082;&#1072;%20&#1076;&#1083;&#1103;%20&#1084;&#1072;&#1083;&#1099;&#1096;&#1077;&#1081;%20&#1095;&#1072;&#1089;&#1090;&#1100;%201\&#1059;&#1095;&#1080;&#1084;%20&#1073;&#1091;&#1082;&#1074;&#1091;%20&#1041;.wmv" TargetMode="Externa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73;&#1091;&#1082;&#1074;&#1072;%20&#1074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73;&#1091;&#1082;&#1074;&#1072;%20&#1075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73;&#1091;&#1082;&#1074;&#1072;%20&#1076;.wmv" TargetMode="External"/><Relationship Id="rId6" Type="http://schemas.openxmlformats.org/officeDocument/2006/relationships/slide" Target="slide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73;&#1091;&#1082;&#1074;&#1072;%20&#1077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Documents%20and%20Settings\Admin\&#1052;&#1086;&#1080;%20&#1076;&#1086;&#1082;&#1091;&#1084;&#1077;&#1085;&#1090;&#1099;\&#1052;&#1086;&#1080;%20&#1074;&#1080;&#1076;&#1077;&#1086;&#1079;&#1072;&#1087;&#1080;&#1089;&#1080;\&#1073;&#1091;&#1082;&#1074;&#1072;%20&#1105;.wmv" TargetMode="Externa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anoramio.com/user/531991" TargetMode="External"/><Relationship Id="rId13" Type="http://schemas.openxmlformats.org/officeDocument/2006/relationships/hyperlink" Target="http://www.kozh.net/2004/ny2005/03.html" TargetMode="External"/><Relationship Id="rId18" Type="http://schemas.openxmlformats.org/officeDocument/2006/relationships/hyperlink" Target="http://viki.rdf.ru/" TargetMode="External"/><Relationship Id="rId3" Type="http://schemas.openxmlformats.org/officeDocument/2006/relationships/hyperlink" Target="http://www.floranimal.ru/national/park....id=129" TargetMode="External"/><Relationship Id="rId7" Type="http://schemas.openxmlformats.org/officeDocument/2006/relationships/hyperlink" Target="http://www.babyiris.ru/chitaemsmamoy?...bb40d587" TargetMode="External"/><Relationship Id="rId12" Type="http://schemas.openxmlformats.org/officeDocument/2006/relationships/hyperlink" Target="http://www.dkataev.ru/alphabet.html" TargetMode="External"/><Relationship Id="rId17" Type="http://schemas.openxmlformats.org/officeDocument/2006/relationships/hyperlink" Target="http://www.lenagold.ru/" TargetMode="External"/><Relationship Id="rId2" Type="http://schemas.openxmlformats.org/officeDocument/2006/relationships/hyperlink" Target="http://www.goldensites.ru/item/176" TargetMode="External"/><Relationship Id="rId16" Type="http://schemas.openxmlformats.org/officeDocument/2006/relationships/hyperlink" Target="http://www.embgallery.com/Yucca-0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ooclub.ru/birds/vidy/211.shtml" TargetMode="External"/><Relationship Id="rId11" Type="http://schemas.openxmlformats.org/officeDocument/2006/relationships/hyperlink" Target="http://www.razvitierebenka.com/2010/03/..._22.html" TargetMode="External"/><Relationship Id="rId5" Type="http://schemas.openxmlformats.org/officeDocument/2006/relationships/hyperlink" Target="http://www.zoo-mag.ru/?id_grp=296" TargetMode="External"/><Relationship Id="rId15" Type="http://schemas.openxmlformats.org/officeDocument/2006/relationships/hyperlink" Target="http://www.babyblog.ru/user/Abrikosik/917147" TargetMode="External"/><Relationship Id="rId10" Type="http://schemas.openxmlformats.org/officeDocument/2006/relationships/hyperlink" Target="http://www.rothamsted.ac.uk/Research/Pa...ery.html" TargetMode="External"/><Relationship Id="rId4" Type="http://schemas.openxmlformats.org/officeDocument/2006/relationships/hyperlink" Target="http://eco.rian.ru/discovery/20081003/151841793.html" TargetMode="External"/><Relationship Id="rId9" Type="http://schemas.openxmlformats.org/officeDocument/2006/relationships/hyperlink" Target="http://www.activeclub.com.ua/modules.ph...id=811" TargetMode="External"/><Relationship Id="rId14" Type="http://schemas.openxmlformats.org/officeDocument/2006/relationships/hyperlink" Target="http://clipartcorel.narod.ru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10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29124" y="1071546"/>
            <a:ext cx="39405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/>
              <a:t>Азбука </a:t>
            </a:r>
          </a:p>
          <a:p>
            <a:pPr algn="ctr"/>
            <a:r>
              <a:rPr lang="ru-RU" sz="4800" b="1" dirty="0" smtClean="0"/>
              <a:t>для малышей</a:t>
            </a:r>
            <a:endParaRPr lang="ru-RU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715008" y="2857496"/>
            <a:ext cx="1300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Часть 1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714876" y="4071942"/>
            <a:ext cx="495649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3" action="ppaction://hlinksldjump"/>
              </a:rPr>
              <a:t>А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00694" y="4071942"/>
            <a:ext cx="47000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4" action="ppaction://hlinksldjump"/>
              </a:rPr>
              <a:t>Б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86512" y="4071942"/>
            <a:ext cx="471604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5" action="ppaction://hlinksldjump"/>
              </a:rPr>
              <a:t>В</a:t>
            </a:r>
            <a:endParaRPr lang="ru-RU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72330" y="4071942"/>
            <a:ext cx="40588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4000" b="1" dirty="0" smtClean="0">
                <a:hlinkClick r:id="rId6" action="ppaction://hlinksldjump"/>
              </a:rPr>
              <a:t>Г</a:t>
            </a:r>
            <a:endParaRPr lang="ru-RU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786710" y="4071942"/>
            <a:ext cx="529312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7" action="ppaction://hlinksldjump"/>
              </a:rPr>
              <a:t>Д</a:t>
            </a:r>
            <a:endParaRPr lang="ru-RU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857884" y="5072074"/>
            <a:ext cx="434734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8" action="ppaction://hlinksldjump"/>
              </a:rPr>
              <a:t>Е</a:t>
            </a:r>
            <a:endParaRPr lang="ru-RU" sz="4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786578" y="5072074"/>
            <a:ext cx="434734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000" b="1" dirty="0" smtClean="0">
                <a:hlinkClick r:id="rId9" action="ppaction://hlinksldjump"/>
              </a:rPr>
              <a:t>Ё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а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00232" y="1571612"/>
            <a:ext cx="5521325" cy="4140200"/>
          </a:xfrm>
          <a:prstGeom prst="rect">
            <a:avLst/>
          </a:prstGeom>
        </p:spPr>
      </p:pic>
      <p:pic>
        <p:nvPicPr>
          <p:cNvPr id="3" name="Рисунок 2" descr="dbccf5f522cda79ba34b62017914462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214290"/>
            <a:ext cx="1371600" cy="1167384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2462" y="5857892"/>
            <a:ext cx="785818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45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347216" cy="1371600"/>
          </a:xfrm>
          <a:prstGeom prst="rect">
            <a:avLst/>
          </a:prstGeom>
        </p:spPr>
      </p:pic>
      <p:pic>
        <p:nvPicPr>
          <p:cNvPr id="5" name="Рисунок 4" descr="ButtonCrysDB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15338" y="5929330"/>
            <a:ext cx="626923" cy="626923"/>
          </a:xfrm>
          <a:prstGeom prst="rect">
            <a:avLst/>
          </a:prstGeom>
        </p:spPr>
      </p:pic>
      <p:pic>
        <p:nvPicPr>
          <p:cNvPr id="6" name="Учим букву Б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1928794" y="1785926"/>
            <a:ext cx="5521325" cy="414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2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в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28794" y="1428736"/>
            <a:ext cx="5521325" cy="4140200"/>
          </a:xfrm>
          <a:prstGeom prst="rect">
            <a:avLst/>
          </a:prstGeom>
        </p:spPr>
      </p:pic>
      <p:pic>
        <p:nvPicPr>
          <p:cNvPr id="3" name="Рисунок 2" descr="51ef1cd3c5bcc6c2f6b656ea70f7c9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214290"/>
            <a:ext cx="1371600" cy="1222248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2462" y="5857892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3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г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28794" y="1500174"/>
            <a:ext cx="5521325" cy="4140200"/>
          </a:xfrm>
          <a:prstGeom prst="rect">
            <a:avLst/>
          </a:prstGeom>
        </p:spPr>
      </p:pic>
      <p:pic>
        <p:nvPicPr>
          <p:cNvPr id="3" name="Рисунок 2" descr="4c3a98b39325f90d9aeceba8d7f73ed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214290"/>
            <a:ext cx="1261872" cy="1371600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43900" y="5929330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6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д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57356" y="1500174"/>
            <a:ext cx="5521325" cy="4140200"/>
          </a:xfrm>
          <a:prstGeom prst="rect">
            <a:avLst/>
          </a:prstGeom>
        </p:spPr>
      </p:pic>
      <p:pic>
        <p:nvPicPr>
          <p:cNvPr id="3" name="Записанный звук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9762" y="3306763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79e35592f3136958bcba219256052559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4282" y="214290"/>
            <a:ext cx="1371600" cy="1304544"/>
          </a:xfrm>
          <a:prstGeom prst="rect">
            <a:avLst/>
          </a:prstGeom>
        </p:spPr>
      </p:pic>
      <p:pic>
        <p:nvPicPr>
          <p:cNvPr id="5" name="Рисунок 4" descr="ButtonCrysDB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15338" y="6000768"/>
            <a:ext cx="626923" cy="6269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6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е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57356" y="1571612"/>
            <a:ext cx="5521325" cy="4140200"/>
          </a:xfrm>
          <a:prstGeom prst="rect">
            <a:avLst/>
          </a:prstGeom>
        </p:spPr>
      </p:pic>
      <p:pic>
        <p:nvPicPr>
          <p:cNvPr id="3" name="Рисунок 2" descr="e97d308bac45f429b0f9f009979c3da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282" y="214290"/>
            <a:ext cx="1371600" cy="1356360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43900" y="5857892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83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уква ё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57356" y="1571612"/>
            <a:ext cx="5521325" cy="4140200"/>
          </a:xfrm>
          <a:prstGeom prst="rect">
            <a:avLst/>
          </a:prstGeom>
        </p:spPr>
      </p:pic>
      <p:pic>
        <p:nvPicPr>
          <p:cNvPr id="3" name="Рисунок 2" descr="0e8261c8d863c17d5c10c97e92d628b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214290"/>
            <a:ext cx="1356360" cy="1371600"/>
          </a:xfrm>
          <a:prstGeom prst="rect">
            <a:avLst/>
          </a:prstGeom>
        </p:spPr>
      </p:pic>
      <p:pic>
        <p:nvPicPr>
          <p:cNvPr id="4" name="Рисунок 3" descr="ButtonCrysDB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43900" y="5857892"/>
            <a:ext cx="698361" cy="6983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6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52"/>
            <a:ext cx="6643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Аудиофайлы</a:t>
            </a:r>
            <a:r>
              <a:rPr lang="ru-RU" dirty="0" smtClean="0"/>
              <a:t> для роликов взяты с сайта </a:t>
            </a:r>
            <a:r>
              <a:rPr lang="en-US" dirty="0" smtClean="0"/>
              <a:t>http://alphabook.ru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714356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/>
              <a:t>elementy.ru/news/430833 – </a:t>
            </a:r>
            <a:r>
              <a:rPr lang="ru-RU" sz="1200" dirty="0" smtClean="0"/>
              <a:t>лес</a:t>
            </a:r>
          </a:p>
          <a:p>
            <a:r>
              <a:rPr lang="en-US" sz="1200" u="sng" dirty="0" smtClean="0">
                <a:hlinkClick r:id="rId2"/>
              </a:rPr>
              <a:t>www.goldensites.ru/item/176</a:t>
            </a:r>
            <a:r>
              <a:rPr lang="en-US" sz="1200" dirty="0" smtClean="0"/>
              <a:t> - </a:t>
            </a:r>
            <a:r>
              <a:rPr lang="ru-RU" sz="1200" dirty="0" smtClean="0"/>
              <a:t>дятел</a:t>
            </a:r>
          </a:p>
          <a:p>
            <a:r>
              <a:rPr lang="en-US" sz="1200" dirty="0" smtClean="0"/>
              <a:t>knittingblog.net/%3Fp%3D123 – </a:t>
            </a:r>
            <a:r>
              <a:rPr lang="ru-RU" sz="1200" dirty="0" smtClean="0"/>
              <a:t>дятел</a:t>
            </a:r>
          </a:p>
          <a:p>
            <a:r>
              <a:rPr lang="en-US" sz="1200" dirty="0" smtClean="0"/>
              <a:t>synews.ru/</a:t>
            </a:r>
            <a:r>
              <a:rPr lang="en-US" sz="1200" dirty="0" err="1" smtClean="0"/>
              <a:t>caleydoscope</a:t>
            </a:r>
            <a:r>
              <a:rPr lang="en-US" sz="1200" dirty="0" smtClean="0"/>
              <a:t>/1128-v-ka...</a:t>
            </a:r>
            <a:r>
              <a:rPr lang="en-US" sz="1200" dirty="0" err="1" smtClean="0"/>
              <a:t>lka.html</a:t>
            </a:r>
            <a:r>
              <a:rPr lang="en-US" sz="1200" dirty="0" smtClean="0"/>
              <a:t> – </a:t>
            </a:r>
            <a:r>
              <a:rPr lang="ru-RU" sz="1200" dirty="0" smtClean="0"/>
              <a:t>дятел</a:t>
            </a:r>
          </a:p>
          <a:p>
            <a:r>
              <a:rPr lang="en-US" sz="1200" u="sng" dirty="0" smtClean="0">
                <a:hlinkClick r:id="rId3"/>
              </a:rPr>
              <a:t>www</a:t>
            </a:r>
            <a:r>
              <a:rPr lang="ru-RU" sz="1200" u="sng" dirty="0" smtClean="0">
                <a:hlinkClick r:id="rId3"/>
              </a:rPr>
              <a:t>.</a:t>
            </a:r>
            <a:r>
              <a:rPr lang="en-US" sz="1200" u="sng" dirty="0" err="1" smtClean="0">
                <a:hlinkClick r:id="rId3"/>
              </a:rPr>
              <a:t>floranimal</a:t>
            </a:r>
            <a:r>
              <a:rPr lang="ru-RU" sz="1200" u="sng" dirty="0" smtClean="0">
                <a:hlinkClick r:id="rId3"/>
              </a:rPr>
              <a:t>.</a:t>
            </a:r>
            <a:r>
              <a:rPr lang="en-US" sz="1200" u="sng" dirty="0" err="1" smtClean="0">
                <a:hlinkClick r:id="rId3"/>
              </a:rPr>
              <a:t>ru</a:t>
            </a:r>
            <a:r>
              <a:rPr lang="ru-RU" sz="1200" u="sng" dirty="0" smtClean="0">
                <a:hlinkClick r:id="rId3"/>
              </a:rPr>
              <a:t>/</a:t>
            </a:r>
            <a:r>
              <a:rPr lang="en-US" sz="1200" u="sng" dirty="0" smtClean="0">
                <a:hlinkClick r:id="rId3"/>
              </a:rPr>
              <a:t>national</a:t>
            </a:r>
            <a:r>
              <a:rPr lang="ru-RU" sz="1200" u="sng" dirty="0" smtClean="0">
                <a:hlinkClick r:id="rId3"/>
              </a:rPr>
              <a:t>/</a:t>
            </a:r>
            <a:r>
              <a:rPr lang="en-US" sz="1200" u="sng" dirty="0" smtClean="0">
                <a:hlinkClick r:id="rId3"/>
              </a:rPr>
              <a:t>park</a:t>
            </a:r>
            <a:r>
              <a:rPr lang="ru-RU" sz="1200" u="sng" dirty="0" smtClean="0">
                <a:hlinkClick r:id="rId3"/>
              </a:rPr>
              <a:t>....</a:t>
            </a:r>
            <a:r>
              <a:rPr lang="en-US" sz="1200" u="sng" dirty="0" smtClean="0">
                <a:hlinkClick r:id="rId3"/>
              </a:rPr>
              <a:t>id</a:t>
            </a:r>
            <a:r>
              <a:rPr lang="ru-RU" sz="1200" u="sng" dirty="0" smtClean="0">
                <a:hlinkClick r:id="rId3"/>
              </a:rPr>
              <a:t>%3</a:t>
            </a:r>
            <a:r>
              <a:rPr lang="en-US" sz="1200" u="sng" dirty="0" smtClean="0">
                <a:hlinkClick r:id="rId3"/>
              </a:rPr>
              <a:t>D</a:t>
            </a:r>
            <a:r>
              <a:rPr lang="ru-RU" sz="1200" u="sng" dirty="0" smtClean="0">
                <a:hlinkClick r:id="rId3"/>
              </a:rPr>
              <a:t>129</a:t>
            </a:r>
            <a:r>
              <a:rPr lang="en-US" sz="1200" dirty="0" smtClean="0"/>
              <a:t> </a:t>
            </a:r>
            <a:r>
              <a:rPr lang="ru-RU" sz="1200" dirty="0" smtClean="0"/>
              <a:t>– дятел</a:t>
            </a:r>
          </a:p>
          <a:p>
            <a:r>
              <a:rPr lang="en-US" sz="1200" dirty="0" smtClean="0"/>
              <a:t>birds-photo.com/%3Fp%3D38 – </a:t>
            </a:r>
            <a:r>
              <a:rPr lang="ru-RU" sz="1200" dirty="0" smtClean="0"/>
              <a:t>дятел</a:t>
            </a:r>
          </a:p>
          <a:p>
            <a:r>
              <a:rPr lang="en-US" sz="1200" u="sng" dirty="0" smtClean="0">
                <a:hlinkClick r:id="rId4"/>
              </a:rPr>
              <a:t>http</a:t>
            </a:r>
            <a:r>
              <a:rPr lang="ru-RU" sz="1200" u="sng" dirty="0" smtClean="0">
                <a:hlinkClick r:id="rId4"/>
              </a:rPr>
              <a:t>://</a:t>
            </a:r>
            <a:r>
              <a:rPr lang="en-US" sz="1200" u="sng" dirty="0" smtClean="0">
                <a:hlinkClick r:id="rId4"/>
              </a:rPr>
              <a:t>eco</a:t>
            </a:r>
            <a:r>
              <a:rPr lang="ru-RU" sz="1200" u="sng" dirty="0" smtClean="0">
                <a:hlinkClick r:id="rId4"/>
              </a:rPr>
              <a:t>.</a:t>
            </a:r>
            <a:r>
              <a:rPr lang="en-US" sz="1200" u="sng" dirty="0" err="1" smtClean="0">
                <a:hlinkClick r:id="rId4"/>
              </a:rPr>
              <a:t>rian</a:t>
            </a:r>
            <a:r>
              <a:rPr lang="ru-RU" sz="1200" u="sng" dirty="0" smtClean="0">
                <a:hlinkClick r:id="rId4"/>
              </a:rPr>
              <a:t>.</a:t>
            </a:r>
            <a:r>
              <a:rPr lang="en-US" sz="1200" u="sng" dirty="0" err="1" smtClean="0">
                <a:hlinkClick r:id="rId4"/>
              </a:rPr>
              <a:t>ru</a:t>
            </a:r>
            <a:r>
              <a:rPr lang="ru-RU" sz="1200" u="sng" dirty="0" smtClean="0">
                <a:hlinkClick r:id="rId4"/>
              </a:rPr>
              <a:t>/</a:t>
            </a:r>
            <a:r>
              <a:rPr lang="en-US" sz="1200" u="sng" dirty="0" smtClean="0">
                <a:hlinkClick r:id="rId4"/>
              </a:rPr>
              <a:t>discovery</a:t>
            </a:r>
            <a:r>
              <a:rPr lang="ru-RU" sz="1200" u="sng" dirty="0" smtClean="0">
                <a:hlinkClick r:id="rId4"/>
              </a:rPr>
              <a:t>/20081003/151841793.</a:t>
            </a:r>
            <a:r>
              <a:rPr lang="en-US" sz="1200" u="sng" dirty="0" smtClean="0">
                <a:hlinkClick r:id="rId4"/>
              </a:rPr>
              <a:t>html</a:t>
            </a:r>
            <a:r>
              <a:rPr lang="ru-RU" sz="1200" dirty="0" smtClean="0"/>
              <a:t> - короед</a:t>
            </a:r>
          </a:p>
          <a:p>
            <a:r>
              <a:rPr lang="ru-RU" sz="1200" u="sng" dirty="0" err="1" smtClean="0">
                <a:hlinkClick r:id="rId5"/>
              </a:rPr>
              <a:t>www.zoo-mag.ru</a:t>
            </a:r>
            <a:r>
              <a:rPr lang="ru-RU" sz="1200" u="sng" dirty="0" smtClean="0">
                <a:hlinkClick r:id="rId5"/>
              </a:rPr>
              <a:t>/%3Fid_grp%3D296</a:t>
            </a:r>
            <a:r>
              <a:rPr lang="ru-RU" sz="1200" dirty="0" smtClean="0"/>
              <a:t> - дуб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285992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www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zooclub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birds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vidy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/211.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6"/>
              </a:rPr>
              <a:t>shtml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клёст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7"/>
              </a:rPr>
              <a:t>www.babyiris.ru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7"/>
              </a:rPr>
              <a:t>/chitaemsmamoy%3F...bb40d587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кедровка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raax.ru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/2010/03/04/%25D1%2588%25...D0%25B8/ - шмель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www.panoramio.com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user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8"/>
              </a:rPr>
              <a:t>/531991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поляна в лесу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www.activeclub.com.ua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9"/>
              </a:rPr>
              <a:t>/modules.ph...id%3D811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клевер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niquet.ru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szhavel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щавель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sparja.ru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/page.php%3Fp%3Dhmel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хмель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www.rothamsted.ac.uk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Research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0"/>
              </a:rPr>
              <a:t>Pa...ery.html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луг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zhurnal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lib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coj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_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masaaimara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en-US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shtml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газели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photowall.ru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/img215.htm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пень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poznaymir.com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/84-nasekomye.html - шмель</a:t>
            </a:r>
            <a:endParaRPr lang="ru-RU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264318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anastgal.livejournal.com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/609892.html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буква ё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festival.1september.ru/articles/506571/ -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картинка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с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буквой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ё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и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ёжиком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www.razvitierebenka.com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1"/>
              </a:rPr>
              <a:t>/2010/03/..._22.html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8000"/>
                </a:solidFill>
                <a:ea typeface="Calibri" pitchFamily="34" charset="0"/>
                <a:cs typeface="Arial" pitchFamily="34" charset="0"/>
              </a:rPr>
              <a:t>–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буквы е и ё на голубом фоне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www.dkataev.ru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/</a:t>
            </a: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2"/>
              </a:rPr>
              <a:t>alphabet.html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буквы е и ё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lenagold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en-US" sz="12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ru</a:t>
            </a:r>
            <a:r>
              <a:rPr lang="en-US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– ёжик, лиса, волк, медведь, мышка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3"/>
              </a:rPr>
              <a:t>www.kozh.net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  <a:hlinkClick r:id="rId13"/>
              </a:rPr>
              <a:t>/2004/ny2005/03.html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- ёжик и ёлки</a:t>
            </a:r>
            <a:endParaRPr lang="ru-RU" sz="1200" dirty="0" smtClean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epolet.livejournal.com</a:t>
            </a:r>
            <a:r>
              <a:rPr lang="ru-RU" sz="1200" dirty="0" smtClean="0">
                <a:solidFill>
                  <a:srgbClr val="008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/ - ёжик</a:t>
            </a:r>
            <a:endParaRPr lang="ru-RU" sz="1200" dirty="0" smtClean="0"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72066" y="1857364"/>
            <a:ext cx="31216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u="sng" dirty="0" smtClean="0">
                <a:hlinkClick r:id="rId12"/>
              </a:rPr>
              <a:t>http://www.dkataev.ru/alphabet.html</a:t>
            </a:r>
            <a:r>
              <a:rPr lang="ru-RU" sz="1200" dirty="0" smtClean="0"/>
              <a:t> алфавит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143504" y="2214554"/>
            <a:ext cx="31222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u="sng" dirty="0" smtClean="0">
                <a:hlinkClick r:id="rId14"/>
              </a:rPr>
              <a:t>http://clipartcorel.narod.ru/index.html</a:t>
            </a:r>
            <a:r>
              <a:rPr lang="ru-RU" sz="1200" dirty="0" smtClean="0"/>
              <a:t> - рамка</a:t>
            </a:r>
            <a:endParaRPr lang="ru-RU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643174" y="428604"/>
            <a:ext cx="2743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Источники изображений: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14810" y="785794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 err="1" smtClean="0">
                <a:hlinkClick r:id="rId15"/>
              </a:rPr>
              <a:t>www.babyblog.ru</a:t>
            </a:r>
            <a:r>
              <a:rPr lang="ru-RU" sz="1200" dirty="0" smtClean="0">
                <a:hlinkClick r:id="rId15"/>
              </a:rPr>
              <a:t>/</a:t>
            </a:r>
            <a:r>
              <a:rPr lang="ru-RU" sz="1200" dirty="0" err="1" smtClean="0">
                <a:hlinkClick r:id="rId15"/>
              </a:rPr>
              <a:t>user</a:t>
            </a:r>
            <a:r>
              <a:rPr lang="ru-RU" sz="1200" dirty="0" smtClean="0">
                <a:hlinkClick r:id="rId15"/>
              </a:rPr>
              <a:t>/</a:t>
            </a:r>
            <a:r>
              <a:rPr lang="ru-RU" sz="1200" dirty="0" err="1" smtClean="0">
                <a:hlinkClick r:id="rId15"/>
              </a:rPr>
              <a:t>Abrikosik</a:t>
            </a:r>
            <a:r>
              <a:rPr lang="ru-RU" sz="1200" dirty="0" smtClean="0">
                <a:hlinkClick r:id="rId15"/>
              </a:rPr>
              <a:t>/917147</a:t>
            </a:r>
            <a:r>
              <a:rPr lang="en-US" sz="1200" dirty="0" smtClean="0"/>
              <a:t> - </a:t>
            </a:r>
            <a:r>
              <a:rPr lang="ru-RU" sz="1200" dirty="0" smtClean="0"/>
              <a:t>буквы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86248" y="1142984"/>
            <a:ext cx="30877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hlinkClick r:id="rId16"/>
              </a:rPr>
              <a:t>http://www.embgallery.com/Yucca-01</a:t>
            </a:r>
            <a:r>
              <a:rPr lang="ru-RU" sz="1200" dirty="0" smtClean="0"/>
              <a:t> - буквы</a:t>
            </a:r>
            <a:endParaRPr lang="ru-RU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6072198" y="1500174"/>
            <a:ext cx="12874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hlinkClick r:id="rId17"/>
              </a:rPr>
              <a:t>www.lenagold.ru</a:t>
            </a:r>
            <a:r>
              <a:rPr lang="en-US" sz="1200" dirty="0" smtClean="0"/>
              <a:t> </a:t>
            </a:r>
            <a:endParaRPr lang="ru-RU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429132"/>
            <a:ext cx="4306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Источник заимствования некоторых изображений неизвестен.</a:t>
            </a:r>
            <a:endParaRPr lang="ru-RU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1000100" y="4929198"/>
            <a:ext cx="7076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Автор презентации – </a:t>
            </a:r>
            <a:r>
              <a:rPr lang="ru-RU" b="1" dirty="0" err="1" smtClean="0"/>
              <a:t>Бойкова</a:t>
            </a:r>
            <a:r>
              <a:rPr lang="ru-RU" b="1" dirty="0" smtClean="0"/>
              <a:t> Оксана Владимировна, </a:t>
            </a:r>
          </a:p>
          <a:p>
            <a:pPr algn="ctr"/>
            <a:r>
              <a:rPr lang="ru-RU" b="1" dirty="0" smtClean="0"/>
              <a:t>учитель начальных классов МОУ СОШ №1 г. Конаково Тверской обл.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571604" y="5857892"/>
            <a:ext cx="5873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Вы скачали эту презентацию на сайте – </a:t>
            </a:r>
            <a:r>
              <a:rPr lang="en-US" b="1" dirty="0" smtClean="0">
                <a:hlinkClick r:id="rId18"/>
              </a:rPr>
              <a:t>http://viki.rdf.ru</a:t>
            </a:r>
            <a:r>
              <a:rPr lang="en-US" b="1" dirty="0" smtClean="0"/>
              <a:t> 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255</Words>
  <Application>Microsoft Office PowerPoint</Application>
  <PresentationFormat>Экран (4:3)</PresentationFormat>
  <Paragraphs>47</Paragraphs>
  <Slides>9</Slides>
  <Notes>0</Notes>
  <HiddenSlides>0</HiddenSlides>
  <MMClips>7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Азбука для малышей часть 1</dc:title>
  <dc:creator>Бойкова О. В.</dc:creator>
  <cp:lastModifiedBy>Admin</cp:lastModifiedBy>
  <cp:revision>15</cp:revision>
  <dcterms:created xsi:type="dcterms:W3CDTF">2010-07-27T15:16:26Z</dcterms:created>
  <dcterms:modified xsi:type="dcterms:W3CDTF">2010-08-02T10:43:59Z</dcterms:modified>
</cp:coreProperties>
</file>